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67" r:id="rId3"/>
    <p:sldId id="257" r:id="rId4"/>
    <p:sldId id="258" r:id="rId5"/>
    <p:sldId id="268" r:id="rId6"/>
    <p:sldId id="259" r:id="rId7"/>
    <p:sldId id="260"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3"/>
  </p:normalViewPr>
  <p:slideViewPr>
    <p:cSldViewPr snapToGrid="0" snapToObjects="1" showGuides="1">
      <p:cViewPr varScale="1">
        <p:scale>
          <a:sx n="103" d="100"/>
          <a:sy n="103" d="100"/>
        </p:scale>
        <p:origin x="800"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F0CC40-0D4D-B811-3D74-722A511F4A1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1B93576-A557-31DA-079F-09DE067119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4DFC02F-076D-294F-ADD7-BC2B2A46BF7C}"/>
              </a:ext>
            </a:extLst>
          </p:cNvPr>
          <p:cNvSpPr>
            <a:spLocks noGrp="1"/>
          </p:cNvSpPr>
          <p:nvPr>
            <p:ph type="dt" sz="half" idx="10"/>
          </p:nvPr>
        </p:nvSpPr>
        <p:spPr/>
        <p:txBody>
          <a:bodyPr/>
          <a:lstStyle/>
          <a:p>
            <a:fld id="{24DB3EDF-8F7B-124C-8262-94C06B968549}" type="datetimeFigureOut">
              <a:rPr kumimoji="1" lang="ja-JP" altLang="en-US" smtClean="0"/>
              <a:t>2022/6/27</a:t>
            </a:fld>
            <a:endParaRPr kumimoji="1" lang="ja-JP" altLang="en-US"/>
          </a:p>
        </p:txBody>
      </p:sp>
      <p:sp>
        <p:nvSpPr>
          <p:cNvPr id="5" name="フッター プレースホルダー 4">
            <a:extLst>
              <a:ext uri="{FF2B5EF4-FFF2-40B4-BE49-F238E27FC236}">
                <a16:creationId xmlns:a16="http://schemas.microsoft.com/office/drawing/2014/main" id="{62D77D8B-F348-DD80-7B4D-E692BD7C22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2661BBD-AB2D-5C16-F971-8ECD8579F874}"/>
              </a:ext>
            </a:extLst>
          </p:cNvPr>
          <p:cNvSpPr>
            <a:spLocks noGrp="1"/>
          </p:cNvSpPr>
          <p:nvPr>
            <p:ph type="sldNum" sz="quarter" idx="12"/>
          </p:nvPr>
        </p:nvSpPr>
        <p:spPr/>
        <p:txBody>
          <a:bodyPr/>
          <a:lstStyle/>
          <a:p>
            <a:fld id="{D4AA9E50-8116-EC42-9ECB-4314A4D45BAF}" type="slidenum">
              <a:rPr kumimoji="1" lang="ja-JP" altLang="en-US" smtClean="0"/>
              <a:t>‹#›</a:t>
            </a:fld>
            <a:endParaRPr kumimoji="1" lang="ja-JP" altLang="en-US"/>
          </a:p>
        </p:txBody>
      </p:sp>
    </p:spTree>
    <p:extLst>
      <p:ext uri="{BB962C8B-B14F-4D97-AF65-F5344CB8AC3E}">
        <p14:creationId xmlns:p14="http://schemas.microsoft.com/office/powerpoint/2010/main" val="176727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EECFF1-3129-9711-6C0B-0F545DC7F6D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841FE4B-735D-3596-1D2C-339C59A1196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340C074-4B26-0358-CE78-C3A74F23C439}"/>
              </a:ext>
            </a:extLst>
          </p:cNvPr>
          <p:cNvSpPr>
            <a:spLocks noGrp="1"/>
          </p:cNvSpPr>
          <p:nvPr>
            <p:ph type="dt" sz="half" idx="10"/>
          </p:nvPr>
        </p:nvSpPr>
        <p:spPr/>
        <p:txBody>
          <a:bodyPr/>
          <a:lstStyle/>
          <a:p>
            <a:fld id="{24DB3EDF-8F7B-124C-8262-94C06B968549}" type="datetimeFigureOut">
              <a:rPr kumimoji="1" lang="ja-JP" altLang="en-US" smtClean="0"/>
              <a:t>2022/6/27</a:t>
            </a:fld>
            <a:endParaRPr kumimoji="1" lang="ja-JP" altLang="en-US"/>
          </a:p>
        </p:txBody>
      </p:sp>
      <p:sp>
        <p:nvSpPr>
          <p:cNvPr id="5" name="フッター プレースホルダー 4">
            <a:extLst>
              <a:ext uri="{FF2B5EF4-FFF2-40B4-BE49-F238E27FC236}">
                <a16:creationId xmlns:a16="http://schemas.microsoft.com/office/drawing/2014/main" id="{981B5C74-CA42-D330-1FD7-C9804C64AF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E73382-E330-A3EB-4034-E99DFBEFF97F}"/>
              </a:ext>
            </a:extLst>
          </p:cNvPr>
          <p:cNvSpPr>
            <a:spLocks noGrp="1"/>
          </p:cNvSpPr>
          <p:nvPr>
            <p:ph type="sldNum" sz="quarter" idx="12"/>
          </p:nvPr>
        </p:nvSpPr>
        <p:spPr/>
        <p:txBody>
          <a:bodyPr/>
          <a:lstStyle/>
          <a:p>
            <a:fld id="{D4AA9E50-8116-EC42-9ECB-4314A4D45BAF}" type="slidenum">
              <a:rPr kumimoji="1" lang="ja-JP" altLang="en-US" smtClean="0"/>
              <a:t>‹#›</a:t>
            </a:fld>
            <a:endParaRPr kumimoji="1" lang="ja-JP" altLang="en-US"/>
          </a:p>
        </p:txBody>
      </p:sp>
    </p:spTree>
    <p:extLst>
      <p:ext uri="{BB962C8B-B14F-4D97-AF65-F5344CB8AC3E}">
        <p14:creationId xmlns:p14="http://schemas.microsoft.com/office/powerpoint/2010/main" val="164256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08A950F-D8EA-4A6F-EE5F-255526973DB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B2F57AF-A7BB-3870-D2FA-68BBCD7CC69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7E47F8-3609-8F33-33E0-56E0C0BBB3F4}"/>
              </a:ext>
            </a:extLst>
          </p:cNvPr>
          <p:cNvSpPr>
            <a:spLocks noGrp="1"/>
          </p:cNvSpPr>
          <p:nvPr>
            <p:ph type="dt" sz="half" idx="10"/>
          </p:nvPr>
        </p:nvSpPr>
        <p:spPr/>
        <p:txBody>
          <a:bodyPr/>
          <a:lstStyle/>
          <a:p>
            <a:fld id="{24DB3EDF-8F7B-124C-8262-94C06B968549}" type="datetimeFigureOut">
              <a:rPr kumimoji="1" lang="ja-JP" altLang="en-US" smtClean="0"/>
              <a:t>2022/6/27</a:t>
            </a:fld>
            <a:endParaRPr kumimoji="1" lang="ja-JP" altLang="en-US"/>
          </a:p>
        </p:txBody>
      </p:sp>
      <p:sp>
        <p:nvSpPr>
          <p:cNvPr id="5" name="フッター プレースホルダー 4">
            <a:extLst>
              <a:ext uri="{FF2B5EF4-FFF2-40B4-BE49-F238E27FC236}">
                <a16:creationId xmlns:a16="http://schemas.microsoft.com/office/drawing/2014/main" id="{AAFABF3C-AC9B-4A45-D3DE-79DD215CD8D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A7646D8-7177-E274-0389-D6115EABD721}"/>
              </a:ext>
            </a:extLst>
          </p:cNvPr>
          <p:cNvSpPr>
            <a:spLocks noGrp="1"/>
          </p:cNvSpPr>
          <p:nvPr>
            <p:ph type="sldNum" sz="quarter" idx="12"/>
          </p:nvPr>
        </p:nvSpPr>
        <p:spPr/>
        <p:txBody>
          <a:bodyPr/>
          <a:lstStyle/>
          <a:p>
            <a:fld id="{D4AA9E50-8116-EC42-9ECB-4314A4D45BAF}" type="slidenum">
              <a:rPr kumimoji="1" lang="ja-JP" altLang="en-US" smtClean="0"/>
              <a:t>‹#›</a:t>
            </a:fld>
            <a:endParaRPr kumimoji="1" lang="ja-JP" altLang="en-US"/>
          </a:p>
        </p:txBody>
      </p:sp>
    </p:spTree>
    <p:extLst>
      <p:ext uri="{BB962C8B-B14F-4D97-AF65-F5344CB8AC3E}">
        <p14:creationId xmlns:p14="http://schemas.microsoft.com/office/powerpoint/2010/main" val="629256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3C1202-0C26-1262-2D1A-DC15BB31873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329F59-DA05-F408-80F3-2DD480DAC07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D1390D-70EC-D66C-D1F2-B147D4574DB1}"/>
              </a:ext>
            </a:extLst>
          </p:cNvPr>
          <p:cNvSpPr>
            <a:spLocks noGrp="1"/>
          </p:cNvSpPr>
          <p:nvPr>
            <p:ph type="dt" sz="half" idx="10"/>
          </p:nvPr>
        </p:nvSpPr>
        <p:spPr/>
        <p:txBody>
          <a:bodyPr/>
          <a:lstStyle/>
          <a:p>
            <a:fld id="{24DB3EDF-8F7B-124C-8262-94C06B968549}" type="datetimeFigureOut">
              <a:rPr kumimoji="1" lang="ja-JP" altLang="en-US" smtClean="0"/>
              <a:t>2022/6/27</a:t>
            </a:fld>
            <a:endParaRPr kumimoji="1" lang="ja-JP" altLang="en-US"/>
          </a:p>
        </p:txBody>
      </p:sp>
      <p:sp>
        <p:nvSpPr>
          <p:cNvPr id="5" name="フッター プレースホルダー 4">
            <a:extLst>
              <a:ext uri="{FF2B5EF4-FFF2-40B4-BE49-F238E27FC236}">
                <a16:creationId xmlns:a16="http://schemas.microsoft.com/office/drawing/2014/main" id="{BC0D66E3-A1C8-8ED5-44D1-17B15854CD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960D71-8D40-4162-F687-A31FAF0FA67C}"/>
              </a:ext>
            </a:extLst>
          </p:cNvPr>
          <p:cNvSpPr>
            <a:spLocks noGrp="1"/>
          </p:cNvSpPr>
          <p:nvPr>
            <p:ph type="sldNum" sz="quarter" idx="12"/>
          </p:nvPr>
        </p:nvSpPr>
        <p:spPr/>
        <p:txBody>
          <a:bodyPr/>
          <a:lstStyle/>
          <a:p>
            <a:fld id="{D4AA9E50-8116-EC42-9ECB-4314A4D45BAF}" type="slidenum">
              <a:rPr kumimoji="1" lang="ja-JP" altLang="en-US" smtClean="0"/>
              <a:t>‹#›</a:t>
            </a:fld>
            <a:endParaRPr kumimoji="1" lang="ja-JP" altLang="en-US"/>
          </a:p>
        </p:txBody>
      </p:sp>
    </p:spTree>
    <p:extLst>
      <p:ext uri="{BB962C8B-B14F-4D97-AF65-F5344CB8AC3E}">
        <p14:creationId xmlns:p14="http://schemas.microsoft.com/office/powerpoint/2010/main" val="181359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FD0955-B373-E7E1-4548-8CCD60418A4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078AD35-882B-828F-1985-23DEAB27AE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6562252-B37F-9F17-47F4-939C789BFDB0}"/>
              </a:ext>
            </a:extLst>
          </p:cNvPr>
          <p:cNvSpPr>
            <a:spLocks noGrp="1"/>
          </p:cNvSpPr>
          <p:nvPr>
            <p:ph type="dt" sz="half" idx="10"/>
          </p:nvPr>
        </p:nvSpPr>
        <p:spPr/>
        <p:txBody>
          <a:bodyPr/>
          <a:lstStyle/>
          <a:p>
            <a:fld id="{24DB3EDF-8F7B-124C-8262-94C06B968549}" type="datetimeFigureOut">
              <a:rPr kumimoji="1" lang="ja-JP" altLang="en-US" smtClean="0"/>
              <a:t>2022/6/27</a:t>
            </a:fld>
            <a:endParaRPr kumimoji="1" lang="ja-JP" altLang="en-US"/>
          </a:p>
        </p:txBody>
      </p:sp>
      <p:sp>
        <p:nvSpPr>
          <p:cNvPr id="5" name="フッター プレースホルダー 4">
            <a:extLst>
              <a:ext uri="{FF2B5EF4-FFF2-40B4-BE49-F238E27FC236}">
                <a16:creationId xmlns:a16="http://schemas.microsoft.com/office/drawing/2014/main" id="{DF307C8F-F9F5-80B9-966C-132267135D2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315722-7D67-9DE7-565C-E111B77E7628}"/>
              </a:ext>
            </a:extLst>
          </p:cNvPr>
          <p:cNvSpPr>
            <a:spLocks noGrp="1"/>
          </p:cNvSpPr>
          <p:nvPr>
            <p:ph type="sldNum" sz="quarter" idx="12"/>
          </p:nvPr>
        </p:nvSpPr>
        <p:spPr/>
        <p:txBody>
          <a:bodyPr/>
          <a:lstStyle/>
          <a:p>
            <a:fld id="{D4AA9E50-8116-EC42-9ECB-4314A4D45BAF}" type="slidenum">
              <a:rPr kumimoji="1" lang="ja-JP" altLang="en-US" smtClean="0"/>
              <a:t>‹#›</a:t>
            </a:fld>
            <a:endParaRPr kumimoji="1" lang="ja-JP" altLang="en-US"/>
          </a:p>
        </p:txBody>
      </p:sp>
    </p:spTree>
    <p:extLst>
      <p:ext uri="{BB962C8B-B14F-4D97-AF65-F5344CB8AC3E}">
        <p14:creationId xmlns:p14="http://schemas.microsoft.com/office/powerpoint/2010/main" val="225372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DB8B26-B3F0-335C-AAD8-F6831A93E34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966A78E-D388-6C40-6C51-71F484A80EF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D140A6D-0258-3D63-2E62-C7F64FF947F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A4290F5-A99D-CD5B-9C5A-5209F72336F9}"/>
              </a:ext>
            </a:extLst>
          </p:cNvPr>
          <p:cNvSpPr>
            <a:spLocks noGrp="1"/>
          </p:cNvSpPr>
          <p:nvPr>
            <p:ph type="dt" sz="half" idx="10"/>
          </p:nvPr>
        </p:nvSpPr>
        <p:spPr/>
        <p:txBody>
          <a:bodyPr/>
          <a:lstStyle/>
          <a:p>
            <a:fld id="{24DB3EDF-8F7B-124C-8262-94C06B968549}" type="datetimeFigureOut">
              <a:rPr kumimoji="1" lang="ja-JP" altLang="en-US" smtClean="0"/>
              <a:t>2022/6/27</a:t>
            </a:fld>
            <a:endParaRPr kumimoji="1" lang="ja-JP" altLang="en-US"/>
          </a:p>
        </p:txBody>
      </p:sp>
      <p:sp>
        <p:nvSpPr>
          <p:cNvPr id="6" name="フッター プレースホルダー 5">
            <a:extLst>
              <a:ext uri="{FF2B5EF4-FFF2-40B4-BE49-F238E27FC236}">
                <a16:creationId xmlns:a16="http://schemas.microsoft.com/office/drawing/2014/main" id="{DFF37F13-9E87-DA6E-C29F-45EE4858C84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EDE7351-7BAF-4F88-969D-609912141808}"/>
              </a:ext>
            </a:extLst>
          </p:cNvPr>
          <p:cNvSpPr>
            <a:spLocks noGrp="1"/>
          </p:cNvSpPr>
          <p:nvPr>
            <p:ph type="sldNum" sz="quarter" idx="12"/>
          </p:nvPr>
        </p:nvSpPr>
        <p:spPr/>
        <p:txBody>
          <a:bodyPr/>
          <a:lstStyle/>
          <a:p>
            <a:fld id="{D4AA9E50-8116-EC42-9ECB-4314A4D45BAF}" type="slidenum">
              <a:rPr kumimoji="1" lang="ja-JP" altLang="en-US" smtClean="0"/>
              <a:t>‹#›</a:t>
            </a:fld>
            <a:endParaRPr kumimoji="1" lang="ja-JP" altLang="en-US"/>
          </a:p>
        </p:txBody>
      </p:sp>
    </p:spTree>
    <p:extLst>
      <p:ext uri="{BB962C8B-B14F-4D97-AF65-F5344CB8AC3E}">
        <p14:creationId xmlns:p14="http://schemas.microsoft.com/office/powerpoint/2010/main" val="108063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AAF8B9-989B-2F7B-2C30-092980BFF55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772E498-2B3E-DAB2-FA92-9F8CB17046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609E98B-AFD4-4C9E-938E-A308346E5E8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92E2216-BF7C-3A0B-3AFE-92AB81A2C9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C293762-A908-EB19-50A1-911291947D9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9F4F60D-CA4B-1DDD-C9BE-3EEE29CB927C}"/>
              </a:ext>
            </a:extLst>
          </p:cNvPr>
          <p:cNvSpPr>
            <a:spLocks noGrp="1"/>
          </p:cNvSpPr>
          <p:nvPr>
            <p:ph type="dt" sz="half" idx="10"/>
          </p:nvPr>
        </p:nvSpPr>
        <p:spPr/>
        <p:txBody>
          <a:bodyPr/>
          <a:lstStyle/>
          <a:p>
            <a:fld id="{24DB3EDF-8F7B-124C-8262-94C06B968549}" type="datetimeFigureOut">
              <a:rPr kumimoji="1" lang="ja-JP" altLang="en-US" smtClean="0"/>
              <a:t>2022/6/27</a:t>
            </a:fld>
            <a:endParaRPr kumimoji="1" lang="ja-JP" altLang="en-US"/>
          </a:p>
        </p:txBody>
      </p:sp>
      <p:sp>
        <p:nvSpPr>
          <p:cNvPr id="8" name="フッター プレースホルダー 7">
            <a:extLst>
              <a:ext uri="{FF2B5EF4-FFF2-40B4-BE49-F238E27FC236}">
                <a16:creationId xmlns:a16="http://schemas.microsoft.com/office/drawing/2014/main" id="{3C5E032E-5DCA-3721-25A8-FE4A5A1E80A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324EDC6-882E-58FF-2B5F-7920B1C82171}"/>
              </a:ext>
            </a:extLst>
          </p:cNvPr>
          <p:cNvSpPr>
            <a:spLocks noGrp="1"/>
          </p:cNvSpPr>
          <p:nvPr>
            <p:ph type="sldNum" sz="quarter" idx="12"/>
          </p:nvPr>
        </p:nvSpPr>
        <p:spPr/>
        <p:txBody>
          <a:bodyPr/>
          <a:lstStyle/>
          <a:p>
            <a:fld id="{D4AA9E50-8116-EC42-9ECB-4314A4D45BAF}" type="slidenum">
              <a:rPr kumimoji="1" lang="ja-JP" altLang="en-US" smtClean="0"/>
              <a:t>‹#›</a:t>
            </a:fld>
            <a:endParaRPr kumimoji="1" lang="ja-JP" altLang="en-US"/>
          </a:p>
        </p:txBody>
      </p:sp>
    </p:spTree>
    <p:extLst>
      <p:ext uri="{BB962C8B-B14F-4D97-AF65-F5344CB8AC3E}">
        <p14:creationId xmlns:p14="http://schemas.microsoft.com/office/powerpoint/2010/main" val="269829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8E9147-5739-54DA-4872-DD82DA477B5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F58D1ED-811A-1A35-0C22-5A4EDDA8787B}"/>
              </a:ext>
            </a:extLst>
          </p:cNvPr>
          <p:cNvSpPr>
            <a:spLocks noGrp="1"/>
          </p:cNvSpPr>
          <p:nvPr>
            <p:ph type="dt" sz="half" idx="10"/>
          </p:nvPr>
        </p:nvSpPr>
        <p:spPr/>
        <p:txBody>
          <a:bodyPr/>
          <a:lstStyle/>
          <a:p>
            <a:fld id="{24DB3EDF-8F7B-124C-8262-94C06B968549}" type="datetimeFigureOut">
              <a:rPr kumimoji="1" lang="ja-JP" altLang="en-US" smtClean="0"/>
              <a:t>2022/6/27</a:t>
            </a:fld>
            <a:endParaRPr kumimoji="1" lang="ja-JP" altLang="en-US"/>
          </a:p>
        </p:txBody>
      </p:sp>
      <p:sp>
        <p:nvSpPr>
          <p:cNvPr id="4" name="フッター プレースホルダー 3">
            <a:extLst>
              <a:ext uri="{FF2B5EF4-FFF2-40B4-BE49-F238E27FC236}">
                <a16:creationId xmlns:a16="http://schemas.microsoft.com/office/drawing/2014/main" id="{20C8B0F4-A752-73C5-036B-0B14C714F5B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EE28F8D-5C60-09B9-C4E7-DBCA82EE99FE}"/>
              </a:ext>
            </a:extLst>
          </p:cNvPr>
          <p:cNvSpPr>
            <a:spLocks noGrp="1"/>
          </p:cNvSpPr>
          <p:nvPr>
            <p:ph type="sldNum" sz="quarter" idx="12"/>
          </p:nvPr>
        </p:nvSpPr>
        <p:spPr/>
        <p:txBody>
          <a:bodyPr/>
          <a:lstStyle/>
          <a:p>
            <a:fld id="{D4AA9E50-8116-EC42-9ECB-4314A4D45BAF}" type="slidenum">
              <a:rPr kumimoji="1" lang="ja-JP" altLang="en-US" smtClean="0"/>
              <a:t>‹#›</a:t>
            </a:fld>
            <a:endParaRPr kumimoji="1" lang="ja-JP" altLang="en-US"/>
          </a:p>
        </p:txBody>
      </p:sp>
    </p:spTree>
    <p:extLst>
      <p:ext uri="{BB962C8B-B14F-4D97-AF65-F5344CB8AC3E}">
        <p14:creationId xmlns:p14="http://schemas.microsoft.com/office/powerpoint/2010/main" val="2018499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9743697-FDF1-116E-8100-DDEBC790B208}"/>
              </a:ext>
            </a:extLst>
          </p:cNvPr>
          <p:cNvSpPr>
            <a:spLocks noGrp="1"/>
          </p:cNvSpPr>
          <p:nvPr>
            <p:ph type="dt" sz="half" idx="10"/>
          </p:nvPr>
        </p:nvSpPr>
        <p:spPr/>
        <p:txBody>
          <a:bodyPr/>
          <a:lstStyle/>
          <a:p>
            <a:fld id="{24DB3EDF-8F7B-124C-8262-94C06B968549}" type="datetimeFigureOut">
              <a:rPr kumimoji="1" lang="ja-JP" altLang="en-US" smtClean="0"/>
              <a:t>2022/6/27</a:t>
            </a:fld>
            <a:endParaRPr kumimoji="1" lang="ja-JP" altLang="en-US"/>
          </a:p>
        </p:txBody>
      </p:sp>
      <p:sp>
        <p:nvSpPr>
          <p:cNvPr id="3" name="フッター プレースホルダー 2">
            <a:extLst>
              <a:ext uri="{FF2B5EF4-FFF2-40B4-BE49-F238E27FC236}">
                <a16:creationId xmlns:a16="http://schemas.microsoft.com/office/drawing/2014/main" id="{FD3FFF56-D37B-5DDC-C110-B01571B8E75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B8C8427-5601-0C5D-59BC-432ED83F875E}"/>
              </a:ext>
            </a:extLst>
          </p:cNvPr>
          <p:cNvSpPr>
            <a:spLocks noGrp="1"/>
          </p:cNvSpPr>
          <p:nvPr>
            <p:ph type="sldNum" sz="quarter" idx="12"/>
          </p:nvPr>
        </p:nvSpPr>
        <p:spPr/>
        <p:txBody>
          <a:bodyPr/>
          <a:lstStyle/>
          <a:p>
            <a:fld id="{D4AA9E50-8116-EC42-9ECB-4314A4D45BAF}" type="slidenum">
              <a:rPr kumimoji="1" lang="ja-JP" altLang="en-US" smtClean="0"/>
              <a:t>‹#›</a:t>
            </a:fld>
            <a:endParaRPr kumimoji="1" lang="ja-JP" altLang="en-US"/>
          </a:p>
        </p:txBody>
      </p:sp>
    </p:spTree>
    <p:extLst>
      <p:ext uri="{BB962C8B-B14F-4D97-AF65-F5344CB8AC3E}">
        <p14:creationId xmlns:p14="http://schemas.microsoft.com/office/powerpoint/2010/main" val="225709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AC3183-724C-46E9-86D6-A0B952D8520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3228491-071C-1D54-E89B-BBB5008449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BD242C3-DDFD-4E99-0D4A-CC83337E6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B12E829-4E9C-C6E6-787C-505ACD25830F}"/>
              </a:ext>
            </a:extLst>
          </p:cNvPr>
          <p:cNvSpPr>
            <a:spLocks noGrp="1"/>
          </p:cNvSpPr>
          <p:nvPr>
            <p:ph type="dt" sz="half" idx="10"/>
          </p:nvPr>
        </p:nvSpPr>
        <p:spPr/>
        <p:txBody>
          <a:bodyPr/>
          <a:lstStyle/>
          <a:p>
            <a:fld id="{24DB3EDF-8F7B-124C-8262-94C06B968549}" type="datetimeFigureOut">
              <a:rPr kumimoji="1" lang="ja-JP" altLang="en-US" smtClean="0"/>
              <a:t>2022/6/27</a:t>
            </a:fld>
            <a:endParaRPr kumimoji="1" lang="ja-JP" altLang="en-US"/>
          </a:p>
        </p:txBody>
      </p:sp>
      <p:sp>
        <p:nvSpPr>
          <p:cNvPr id="6" name="フッター プレースホルダー 5">
            <a:extLst>
              <a:ext uri="{FF2B5EF4-FFF2-40B4-BE49-F238E27FC236}">
                <a16:creationId xmlns:a16="http://schemas.microsoft.com/office/drawing/2014/main" id="{F0C46BBA-95A1-6A49-2887-36DBE21190B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6299700-6972-D1AC-3AE3-11B9C73648DD}"/>
              </a:ext>
            </a:extLst>
          </p:cNvPr>
          <p:cNvSpPr>
            <a:spLocks noGrp="1"/>
          </p:cNvSpPr>
          <p:nvPr>
            <p:ph type="sldNum" sz="quarter" idx="12"/>
          </p:nvPr>
        </p:nvSpPr>
        <p:spPr/>
        <p:txBody>
          <a:bodyPr/>
          <a:lstStyle/>
          <a:p>
            <a:fld id="{D4AA9E50-8116-EC42-9ECB-4314A4D45BAF}" type="slidenum">
              <a:rPr kumimoji="1" lang="ja-JP" altLang="en-US" smtClean="0"/>
              <a:t>‹#›</a:t>
            </a:fld>
            <a:endParaRPr kumimoji="1" lang="ja-JP" altLang="en-US"/>
          </a:p>
        </p:txBody>
      </p:sp>
    </p:spTree>
    <p:extLst>
      <p:ext uri="{BB962C8B-B14F-4D97-AF65-F5344CB8AC3E}">
        <p14:creationId xmlns:p14="http://schemas.microsoft.com/office/powerpoint/2010/main" val="3650192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75720A-A2AE-C6CF-CFBF-B81C826361A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23E8277-A53D-817E-9970-0796FB33A0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1983508-B230-E708-A32F-FAB5750CC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2D3F031-48F1-34A6-90FC-6336C1853213}"/>
              </a:ext>
            </a:extLst>
          </p:cNvPr>
          <p:cNvSpPr>
            <a:spLocks noGrp="1"/>
          </p:cNvSpPr>
          <p:nvPr>
            <p:ph type="dt" sz="half" idx="10"/>
          </p:nvPr>
        </p:nvSpPr>
        <p:spPr/>
        <p:txBody>
          <a:bodyPr/>
          <a:lstStyle/>
          <a:p>
            <a:fld id="{24DB3EDF-8F7B-124C-8262-94C06B968549}" type="datetimeFigureOut">
              <a:rPr kumimoji="1" lang="ja-JP" altLang="en-US" smtClean="0"/>
              <a:t>2022/6/27</a:t>
            </a:fld>
            <a:endParaRPr kumimoji="1" lang="ja-JP" altLang="en-US"/>
          </a:p>
        </p:txBody>
      </p:sp>
      <p:sp>
        <p:nvSpPr>
          <p:cNvPr id="6" name="フッター プレースホルダー 5">
            <a:extLst>
              <a:ext uri="{FF2B5EF4-FFF2-40B4-BE49-F238E27FC236}">
                <a16:creationId xmlns:a16="http://schemas.microsoft.com/office/drawing/2014/main" id="{B56CD49C-6526-3414-B416-696EF2D33BE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BC9211-66B4-4BF5-8E4C-F39098193C79}"/>
              </a:ext>
            </a:extLst>
          </p:cNvPr>
          <p:cNvSpPr>
            <a:spLocks noGrp="1"/>
          </p:cNvSpPr>
          <p:nvPr>
            <p:ph type="sldNum" sz="quarter" idx="12"/>
          </p:nvPr>
        </p:nvSpPr>
        <p:spPr/>
        <p:txBody>
          <a:bodyPr/>
          <a:lstStyle/>
          <a:p>
            <a:fld id="{D4AA9E50-8116-EC42-9ECB-4314A4D45BAF}" type="slidenum">
              <a:rPr kumimoji="1" lang="ja-JP" altLang="en-US" smtClean="0"/>
              <a:t>‹#›</a:t>
            </a:fld>
            <a:endParaRPr kumimoji="1" lang="ja-JP" altLang="en-US"/>
          </a:p>
        </p:txBody>
      </p:sp>
    </p:spTree>
    <p:extLst>
      <p:ext uri="{BB962C8B-B14F-4D97-AF65-F5344CB8AC3E}">
        <p14:creationId xmlns:p14="http://schemas.microsoft.com/office/powerpoint/2010/main" val="3254768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9265D42-2FFC-9DCF-3D17-4FDD216C3F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5B2B21-F6E8-4D0A-849A-C4A326B126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3A944E6-9F88-CDAC-ABF6-BC81F9CA6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B3EDF-8F7B-124C-8262-94C06B968549}" type="datetimeFigureOut">
              <a:rPr kumimoji="1" lang="ja-JP" altLang="en-US" smtClean="0"/>
              <a:t>2022/6/27</a:t>
            </a:fld>
            <a:endParaRPr kumimoji="1" lang="ja-JP" altLang="en-US"/>
          </a:p>
        </p:txBody>
      </p:sp>
      <p:sp>
        <p:nvSpPr>
          <p:cNvPr id="5" name="フッター プレースホルダー 4">
            <a:extLst>
              <a:ext uri="{FF2B5EF4-FFF2-40B4-BE49-F238E27FC236}">
                <a16:creationId xmlns:a16="http://schemas.microsoft.com/office/drawing/2014/main" id="{F2041690-3F4D-D296-9765-3BA8939CE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ECF6984-A4A2-DF7B-0DB1-B57F966739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A9E50-8116-EC42-9ECB-4314A4D45BAF}" type="slidenum">
              <a:rPr kumimoji="1" lang="ja-JP" altLang="en-US" smtClean="0"/>
              <a:t>‹#›</a:t>
            </a:fld>
            <a:endParaRPr kumimoji="1" lang="ja-JP" altLang="en-US"/>
          </a:p>
        </p:txBody>
      </p:sp>
    </p:spTree>
    <p:extLst>
      <p:ext uri="{BB962C8B-B14F-4D97-AF65-F5344CB8AC3E}">
        <p14:creationId xmlns:p14="http://schemas.microsoft.com/office/powerpoint/2010/main" val="2595433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5E821C-330D-2CD5-CFBA-4E3AEE46A3B4}"/>
              </a:ext>
            </a:extLst>
          </p:cNvPr>
          <p:cNvSpPr>
            <a:spLocks noGrp="1"/>
          </p:cNvSpPr>
          <p:nvPr>
            <p:ph type="title"/>
          </p:nvPr>
        </p:nvSpPr>
        <p:spPr/>
        <p:txBody>
          <a:bodyPr/>
          <a:lstStyle/>
          <a:p>
            <a:r>
              <a:rPr lang="ja-JP" altLang="en-US">
                <a:latin typeface="MS PGothic" panose="020B0600070205080204" pitchFamily="34" charset="-128"/>
                <a:ea typeface="MS PGothic" panose="020B0600070205080204" pitchFamily="34" charset="-128"/>
              </a:rPr>
              <a:t>固定ページを更新する場合の</a:t>
            </a:r>
            <a:br>
              <a:rPr lang="en-US" altLang="ja-JP" dirty="0">
                <a:latin typeface="MS PGothic" panose="020B0600070205080204" pitchFamily="34" charset="-128"/>
                <a:ea typeface="MS PGothic" panose="020B0600070205080204" pitchFamily="34" charset="-128"/>
              </a:rPr>
            </a:br>
            <a:r>
              <a:rPr lang="ja-JP" altLang="en-US">
                <a:latin typeface="MS PGothic" panose="020B0600070205080204" pitchFamily="34" charset="-128"/>
                <a:ea typeface="MS PGothic" panose="020B0600070205080204" pitchFamily="34" charset="-128"/>
              </a:rPr>
              <a:t>操作手順</a:t>
            </a:r>
          </a:p>
        </p:txBody>
      </p:sp>
      <p:sp>
        <p:nvSpPr>
          <p:cNvPr id="3" name="テキスト プレースホルダー 2">
            <a:extLst>
              <a:ext uri="{FF2B5EF4-FFF2-40B4-BE49-F238E27FC236}">
                <a16:creationId xmlns:a16="http://schemas.microsoft.com/office/drawing/2014/main" id="{86F66FA4-4DE4-167E-6001-6F0DA3788178}"/>
              </a:ext>
            </a:extLst>
          </p:cNvPr>
          <p:cNvSpPr>
            <a:spLocks noGrp="1"/>
          </p:cNvSpPr>
          <p:nvPr>
            <p:ph type="body" idx="1"/>
          </p:nvPr>
        </p:nvSpPr>
        <p:spPr/>
        <p:txBody>
          <a:bodyPr/>
          <a:lstStyle/>
          <a:p>
            <a:pPr algn="r"/>
            <a:r>
              <a:rPr lang="en-US" altLang="ja-JP" dirty="0">
                <a:latin typeface="MS PGothic" panose="020B0600070205080204" pitchFamily="34" charset="-128"/>
                <a:ea typeface="MS PGothic" panose="020B0600070205080204" pitchFamily="34" charset="-128"/>
              </a:rPr>
              <a:t>2022/06/27</a:t>
            </a:r>
          </a:p>
          <a:p>
            <a:pPr algn="r"/>
            <a:r>
              <a:rPr lang="ja-JP" altLang="en-US">
                <a:latin typeface="MS PGothic" panose="020B0600070205080204" pitchFamily="34" charset="-128"/>
                <a:ea typeface="MS PGothic" panose="020B0600070205080204" pitchFamily="34" charset="-128"/>
              </a:rPr>
              <a:t>西之表市</a:t>
            </a:r>
            <a:r>
              <a:rPr lang="en-US" altLang="ja-JP" dirty="0">
                <a:latin typeface="MS PGothic" panose="020B0600070205080204" pitchFamily="34" charset="-128"/>
                <a:ea typeface="MS PGothic" panose="020B0600070205080204" pitchFamily="34" charset="-128"/>
              </a:rPr>
              <a:t> ICT</a:t>
            </a:r>
            <a:r>
              <a:rPr lang="ja-JP" altLang="en-US">
                <a:latin typeface="MS PGothic" panose="020B0600070205080204" pitchFamily="34" charset="-128"/>
                <a:ea typeface="MS PGothic" panose="020B0600070205080204" pitchFamily="34" charset="-128"/>
              </a:rPr>
              <a:t>支援員</a:t>
            </a:r>
            <a:endParaRPr lang="en-US" altLang="ja-JP" dirty="0">
              <a:latin typeface="MS PGothic" panose="020B0600070205080204" pitchFamily="34" charset="-128"/>
              <a:ea typeface="MS PGothic" panose="020B0600070205080204" pitchFamily="34" charset="-128"/>
            </a:endParaRPr>
          </a:p>
          <a:p>
            <a:pPr algn="r"/>
            <a:r>
              <a:rPr lang="ja-JP" altLang="en-US">
                <a:latin typeface="MS PGothic" panose="020B0600070205080204" pitchFamily="34" charset="-128"/>
                <a:ea typeface="MS PGothic" panose="020B0600070205080204" pitchFamily="34" charset="-128"/>
              </a:rPr>
              <a:t>芝　光夫</a:t>
            </a:r>
          </a:p>
          <a:p>
            <a:endParaRPr lang="ja-JP" altLang="en-US"/>
          </a:p>
        </p:txBody>
      </p:sp>
    </p:spTree>
    <p:extLst>
      <p:ext uri="{BB962C8B-B14F-4D97-AF65-F5344CB8AC3E}">
        <p14:creationId xmlns:p14="http://schemas.microsoft.com/office/powerpoint/2010/main" val="3620499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35A95C9-F83D-CAC3-C524-1CAA24071BDF}"/>
              </a:ext>
            </a:extLst>
          </p:cNvPr>
          <p:cNvPicPr>
            <a:picLocks noChangeAspect="1"/>
          </p:cNvPicPr>
          <p:nvPr/>
        </p:nvPicPr>
        <p:blipFill rotWithShape="1">
          <a:blip r:embed="rId2"/>
          <a:srcRect t="15043" b="5983"/>
          <a:stretch/>
        </p:blipFill>
        <p:spPr>
          <a:xfrm>
            <a:off x="609600" y="1031631"/>
            <a:ext cx="10972800" cy="5416062"/>
          </a:xfrm>
          <a:prstGeom prst="rect">
            <a:avLst/>
          </a:prstGeom>
        </p:spPr>
      </p:pic>
      <p:sp>
        <p:nvSpPr>
          <p:cNvPr id="4" name="テキスト ボックス 3">
            <a:extLst>
              <a:ext uri="{FF2B5EF4-FFF2-40B4-BE49-F238E27FC236}">
                <a16:creationId xmlns:a16="http://schemas.microsoft.com/office/drawing/2014/main" id="{2630BA00-DB90-3FEB-4898-144BB36ED490}"/>
              </a:ext>
            </a:extLst>
          </p:cNvPr>
          <p:cNvSpPr txBox="1"/>
          <p:nvPr/>
        </p:nvSpPr>
        <p:spPr>
          <a:xfrm>
            <a:off x="1055078" y="1688122"/>
            <a:ext cx="2965877" cy="92333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342900" indent="-342900">
              <a:buFont typeface="+mj-lt"/>
              <a:buAutoNum type="arabicPeriod"/>
            </a:pPr>
            <a:r>
              <a:rPr kumimoji="1" lang="ja-JP" altLang="en-US">
                <a:latin typeface="MS PGothic" panose="020B0600070205080204" pitchFamily="34" charset="-128"/>
                <a:ea typeface="MS PGothic" panose="020B0600070205080204" pitchFamily="34" charset="-128"/>
              </a:rPr>
              <a:t>ユーザー</a:t>
            </a:r>
            <a:r>
              <a:rPr kumimoji="1" lang="en-US" altLang="ja-JP" dirty="0">
                <a:latin typeface="MS PGothic" panose="020B0600070205080204" pitchFamily="34" charset="-128"/>
                <a:ea typeface="MS PGothic" panose="020B0600070205080204" pitchFamily="34" charset="-128"/>
              </a:rPr>
              <a:t>ID</a:t>
            </a:r>
            <a:r>
              <a:rPr kumimoji="1" lang="ja-JP" altLang="en-US">
                <a:latin typeface="MS PGothic" panose="020B0600070205080204" pitchFamily="34" charset="-128"/>
                <a:ea typeface="MS PGothic" panose="020B0600070205080204" pitchFamily="34" charset="-128"/>
              </a:rPr>
              <a:t>を入力する。</a:t>
            </a:r>
            <a:endParaRPr kumimoji="1" lang="en-US" altLang="ja-JP" dirty="0">
              <a:latin typeface="MS PGothic" panose="020B0600070205080204" pitchFamily="34" charset="-128"/>
              <a:ea typeface="MS PGothic" panose="020B0600070205080204" pitchFamily="34" charset="-128"/>
            </a:endParaRPr>
          </a:p>
          <a:p>
            <a:pPr marL="342900" indent="-342900">
              <a:buFont typeface="+mj-lt"/>
              <a:buAutoNum type="arabicPeriod"/>
            </a:pPr>
            <a:r>
              <a:rPr lang="ja-JP" altLang="en-US">
                <a:latin typeface="MS PGothic" panose="020B0600070205080204" pitchFamily="34" charset="-128"/>
                <a:ea typeface="MS PGothic" panose="020B0600070205080204" pitchFamily="34" charset="-128"/>
              </a:rPr>
              <a:t>パスワードを入力する。</a:t>
            </a:r>
            <a:endParaRPr lang="en-US" altLang="ja-JP" dirty="0">
              <a:latin typeface="MS PGothic" panose="020B0600070205080204" pitchFamily="34" charset="-128"/>
              <a:ea typeface="MS PGothic" panose="020B0600070205080204" pitchFamily="34" charset="-128"/>
            </a:endParaRPr>
          </a:p>
          <a:p>
            <a:pPr marL="342900" indent="-342900">
              <a:buFont typeface="+mj-lt"/>
              <a:buAutoNum type="arabicPeriod"/>
            </a:pPr>
            <a:r>
              <a:rPr kumimoji="1" lang="ja-JP" altLang="en-US">
                <a:latin typeface="MS PGothic" panose="020B0600070205080204" pitchFamily="34" charset="-128"/>
                <a:ea typeface="MS PGothic" panose="020B0600070205080204" pitchFamily="34" charset="-128"/>
              </a:rPr>
              <a:t>“ログイン”ボタンを押す。</a:t>
            </a:r>
          </a:p>
        </p:txBody>
      </p:sp>
      <p:sp>
        <p:nvSpPr>
          <p:cNvPr id="5" name="テキスト ボックス 4">
            <a:extLst>
              <a:ext uri="{FF2B5EF4-FFF2-40B4-BE49-F238E27FC236}">
                <a16:creationId xmlns:a16="http://schemas.microsoft.com/office/drawing/2014/main" id="{8BECBB8A-9AB8-6C72-EB3D-F99CC1B445BA}"/>
              </a:ext>
            </a:extLst>
          </p:cNvPr>
          <p:cNvSpPr txBox="1"/>
          <p:nvPr/>
        </p:nvSpPr>
        <p:spPr>
          <a:xfrm>
            <a:off x="4630615" y="2790093"/>
            <a:ext cx="415498" cy="369332"/>
          </a:xfrm>
          <a:prstGeom prst="rect">
            <a:avLst/>
          </a:prstGeom>
          <a:noFill/>
        </p:spPr>
        <p:txBody>
          <a:bodyPr wrap="none" rtlCol="0">
            <a:spAutoFit/>
          </a:bodyPr>
          <a:lstStyle/>
          <a:p>
            <a:r>
              <a:rPr kumimoji="1" lang="ja-JP" altLang="en-US">
                <a:latin typeface="MS PGothic" panose="020B0600070205080204" pitchFamily="34" charset="-128"/>
                <a:ea typeface="MS PGothic" panose="020B0600070205080204" pitchFamily="34" charset="-128"/>
              </a:rPr>
              <a:t>①</a:t>
            </a:r>
          </a:p>
        </p:txBody>
      </p:sp>
      <p:sp>
        <p:nvSpPr>
          <p:cNvPr id="6" name="テキスト ボックス 5">
            <a:extLst>
              <a:ext uri="{FF2B5EF4-FFF2-40B4-BE49-F238E27FC236}">
                <a16:creationId xmlns:a16="http://schemas.microsoft.com/office/drawing/2014/main" id="{70F78920-147D-FFC4-8FDB-79BA0DEA6734}"/>
              </a:ext>
            </a:extLst>
          </p:cNvPr>
          <p:cNvSpPr txBox="1"/>
          <p:nvPr/>
        </p:nvSpPr>
        <p:spPr>
          <a:xfrm>
            <a:off x="4630615" y="3429000"/>
            <a:ext cx="415498" cy="369332"/>
          </a:xfrm>
          <a:prstGeom prst="rect">
            <a:avLst/>
          </a:prstGeom>
          <a:noFill/>
        </p:spPr>
        <p:txBody>
          <a:bodyPr wrap="none" rtlCol="0">
            <a:spAutoFit/>
          </a:bodyPr>
          <a:lstStyle/>
          <a:p>
            <a:r>
              <a:rPr kumimoji="1" lang="ja-JP" altLang="en-US">
                <a:latin typeface="MS PGothic" panose="020B0600070205080204" pitchFamily="34" charset="-128"/>
                <a:ea typeface="MS PGothic" panose="020B0600070205080204" pitchFamily="34" charset="-128"/>
              </a:rPr>
              <a:t>②</a:t>
            </a:r>
          </a:p>
        </p:txBody>
      </p:sp>
      <p:sp>
        <p:nvSpPr>
          <p:cNvPr id="7" name="テキスト ボックス 6">
            <a:extLst>
              <a:ext uri="{FF2B5EF4-FFF2-40B4-BE49-F238E27FC236}">
                <a16:creationId xmlns:a16="http://schemas.microsoft.com/office/drawing/2014/main" id="{669957C4-2615-C84B-60BC-A12A8EEF2C8A}"/>
              </a:ext>
            </a:extLst>
          </p:cNvPr>
          <p:cNvSpPr txBox="1"/>
          <p:nvPr/>
        </p:nvSpPr>
        <p:spPr>
          <a:xfrm>
            <a:off x="6201507" y="3938954"/>
            <a:ext cx="415498" cy="369332"/>
          </a:xfrm>
          <a:prstGeom prst="rect">
            <a:avLst/>
          </a:prstGeom>
          <a:noFill/>
        </p:spPr>
        <p:txBody>
          <a:bodyPr wrap="none" rtlCol="0">
            <a:spAutoFit/>
          </a:bodyPr>
          <a:lstStyle/>
          <a:p>
            <a:r>
              <a:rPr kumimoji="1" lang="en-US" altLang="ja-JP" dirty="0">
                <a:latin typeface="MS PGothic" panose="020B0600070205080204" pitchFamily="34" charset="-128"/>
                <a:ea typeface="MS PGothic" panose="020B0600070205080204" pitchFamily="34" charset="-128"/>
              </a:rPr>
              <a:t>③</a:t>
            </a:r>
            <a:endParaRPr kumimoji="1" lang="ja-JP" altLang="en-US">
              <a:latin typeface="MS PGothic" panose="020B0600070205080204" pitchFamily="34" charset="-128"/>
              <a:ea typeface="MS PGothic" panose="020B0600070205080204" pitchFamily="34" charset="-128"/>
            </a:endParaRPr>
          </a:p>
        </p:txBody>
      </p:sp>
      <p:sp>
        <p:nvSpPr>
          <p:cNvPr id="8" name="テキスト ボックス 7">
            <a:extLst>
              <a:ext uri="{FF2B5EF4-FFF2-40B4-BE49-F238E27FC236}">
                <a16:creationId xmlns:a16="http://schemas.microsoft.com/office/drawing/2014/main" id="{92CBA73D-0C82-8E83-13C5-CAFDBDE33F71}"/>
              </a:ext>
            </a:extLst>
          </p:cNvPr>
          <p:cNvSpPr txBox="1"/>
          <p:nvPr/>
        </p:nvSpPr>
        <p:spPr>
          <a:xfrm>
            <a:off x="1746738" y="5884985"/>
            <a:ext cx="8645315" cy="369332"/>
          </a:xfrm>
          <a:prstGeom prst="rect">
            <a:avLst/>
          </a:prstGeom>
          <a:noFill/>
        </p:spPr>
        <p:txBody>
          <a:bodyPr wrap="none" rtlCol="0">
            <a:spAutoFit/>
          </a:bodyPr>
          <a:lstStyle/>
          <a:p>
            <a:pPr marL="285750" indent="-285750">
              <a:buFont typeface="Helvetica Neue" panose="02000503000000020004" pitchFamily="2" charset="0"/>
              <a:buChar char="※"/>
            </a:pPr>
            <a:r>
              <a:rPr kumimoji="1" lang="ja-JP" altLang="en-US">
                <a:solidFill>
                  <a:srgbClr val="FF0000"/>
                </a:solidFill>
                <a:latin typeface="MS PGothic" panose="020B0600070205080204" pitchFamily="34" charset="-128"/>
                <a:ea typeface="MS PGothic" panose="020B0600070205080204" pitchFamily="34" charset="-128"/>
              </a:rPr>
              <a:t>ユーザー</a:t>
            </a:r>
            <a:r>
              <a:rPr kumimoji="1" lang="en-US" altLang="ja-JP" dirty="0">
                <a:solidFill>
                  <a:srgbClr val="FF0000"/>
                </a:solidFill>
                <a:latin typeface="MS PGothic" panose="020B0600070205080204" pitchFamily="34" charset="-128"/>
                <a:ea typeface="MS PGothic" panose="020B0600070205080204" pitchFamily="34" charset="-128"/>
              </a:rPr>
              <a:t>ID</a:t>
            </a:r>
            <a:r>
              <a:rPr kumimoji="1" lang="ja-JP" altLang="en-US">
                <a:solidFill>
                  <a:srgbClr val="FF0000"/>
                </a:solidFill>
                <a:latin typeface="MS PGothic" panose="020B0600070205080204" pitchFamily="34" charset="-128"/>
                <a:ea typeface="MS PGothic" panose="020B0600070205080204" pitchFamily="34" charset="-128"/>
              </a:rPr>
              <a:t>とパスワードは各学校ごとに割り当てられているログイン情報になります。</a:t>
            </a:r>
            <a:endParaRPr kumimoji="1" lang="en-US" altLang="ja-JP" dirty="0">
              <a:solidFill>
                <a:srgbClr val="FF0000"/>
              </a:solidFill>
              <a:latin typeface="MS PGothic" panose="020B0600070205080204" pitchFamily="34" charset="-128"/>
              <a:ea typeface="MS PGothic" panose="020B0600070205080204" pitchFamily="34" charset="-128"/>
            </a:endParaRPr>
          </a:p>
        </p:txBody>
      </p:sp>
      <p:sp>
        <p:nvSpPr>
          <p:cNvPr id="10" name="テキスト ボックス 9">
            <a:extLst>
              <a:ext uri="{FF2B5EF4-FFF2-40B4-BE49-F238E27FC236}">
                <a16:creationId xmlns:a16="http://schemas.microsoft.com/office/drawing/2014/main" id="{F6F1D7D9-C8CF-E5C4-E0CB-3D62418E5C52}"/>
              </a:ext>
            </a:extLst>
          </p:cNvPr>
          <p:cNvSpPr txBox="1"/>
          <p:nvPr/>
        </p:nvSpPr>
        <p:spPr>
          <a:xfrm>
            <a:off x="1642698" y="740713"/>
            <a:ext cx="8906605" cy="523220"/>
          </a:xfrm>
          <a:prstGeom prst="rect">
            <a:avLst/>
          </a:prstGeom>
          <a:solidFill>
            <a:schemeClr val="bg1"/>
          </a:solidFill>
        </p:spPr>
        <p:txBody>
          <a:bodyPr wrap="none" rtlCol="0">
            <a:spAutoFit/>
          </a:bodyPr>
          <a:lstStyle/>
          <a:p>
            <a:r>
              <a:rPr lang="ja-JP" altLang="en-US" sz="2800">
                <a:solidFill>
                  <a:srgbClr val="FF0000"/>
                </a:solidFill>
                <a:latin typeface="MS PGothic" panose="020B0600070205080204" pitchFamily="34" charset="-128"/>
                <a:ea typeface="MS PGothic" panose="020B0600070205080204" pitchFamily="34" charset="-128"/>
              </a:rPr>
              <a:t>ホームページ更新のための管理者画面にログインします。</a:t>
            </a:r>
            <a:endParaRPr kumimoji="1" lang="en-US" altLang="ja-JP" sz="2800" dirty="0">
              <a:solidFill>
                <a:srgbClr val="FF0000"/>
              </a:solidFill>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13744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DD5E89F-8EA9-B9BB-1A49-B521F68EA9A7}"/>
              </a:ext>
            </a:extLst>
          </p:cNvPr>
          <p:cNvPicPr>
            <a:picLocks noChangeAspect="1"/>
          </p:cNvPicPr>
          <p:nvPr/>
        </p:nvPicPr>
        <p:blipFill rotWithShape="1">
          <a:blip r:embed="rId2"/>
          <a:srcRect t="47746" r="76051" b="5948"/>
          <a:stretch/>
        </p:blipFill>
        <p:spPr>
          <a:xfrm>
            <a:off x="424248" y="420129"/>
            <a:ext cx="2850914" cy="3445227"/>
          </a:xfrm>
          <a:prstGeom prst="rect">
            <a:avLst/>
          </a:prstGeom>
        </p:spPr>
      </p:pic>
      <p:pic>
        <p:nvPicPr>
          <p:cNvPr id="4" name="図 3">
            <a:extLst>
              <a:ext uri="{FF2B5EF4-FFF2-40B4-BE49-F238E27FC236}">
                <a16:creationId xmlns:a16="http://schemas.microsoft.com/office/drawing/2014/main" id="{79767C4D-1A82-EAA7-F785-7ABF77C0C856}"/>
              </a:ext>
            </a:extLst>
          </p:cNvPr>
          <p:cNvPicPr>
            <a:picLocks noChangeAspect="1"/>
          </p:cNvPicPr>
          <p:nvPr/>
        </p:nvPicPr>
        <p:blipFill rotWithShape="1">
          <a:blip r:embed="rId3"/>
          <a:srcRect t="18197" b="5405"/>
          <a:stretch/>
        </p:blipFill>
        <p:spPr>
          <a:xfrm>
            <a:off x="2036455" y="1754660"/>
            <a:ext cx="9471804" cy="4522573"/>
          </a:xfrm>
          <a:prstGeom prst="rect">
            <a:avLst/>
          </a:prstGeom>
        </p:spPr>
      </p:pic>
      <p:pic>
        <p:nvPicPr>
          <p:cNvPr id="5" name="図 4">
            <a:extLst>
              <a:ext uri="{FF2B5EF4-FFF2-40B4-BE49-F238E27FC236}">
                <a16:creationId xmlns:a16="http://schemas.microsoft.com/office/drawing/2014/main" id="{B5A1DF79-6202-2C10-9A4F-97DA540DC6E8}"/>
              </a:ext>
            </a:extLst>
          </p:cNvPr>
          <p:cNvPicPr>
            <a:picLocks noChangeAspect="1"/>
          </p:cNvPicPr>
          <p:nvPr/>
        </p:nvPicPr>
        <p:blipFill rotWithShape="1">
          <a:blip r:embed="rId3"/>
          <a:srcRect l="12913" t="43742" r="58708" b="45298"/>
          <a:stretch/>
        </p:blipFill>
        <p:spPr>
          <a:xfrm>
            <a:off x="4939881" y="4942704"/>
            <a:ext cx="5733535" cy="1383957"/>
          </a:xfrm>
          <a:prstGeom prst="rect">
            <a:avLst/>
          </a:prstGeom>
          <a:ln w="38100">
            <a:solidFill>
              <a:srgbClr val="FF0000"/>
            </a:solidFill>
          </a:ln>
        </p:spPr>
      </p:pic>
      <p:sp>
        <p:nvSpPr>
          <p:cNvPr id="6" name="テキスト ボックス 5">
            <a:extLst>
              <a:ext uri="{FF2B5EF4-FFF2-40B4-BE49-F238E27FC236}">
                <a16:creationId xmlns:a16="http://schemas.microsoft.com/office/drawing/2014/main" id="{B8C5EB3D-58D4-9F52-F21B-0946EEF6390B}"/>
              </a:ext>
            </a:extLst>
          </p:cNvPr>
          <p:cNvSpPr txBox="1"/>
          <p:nvPr/>
        </p:nvSpPr>
        <p:spPr>
          <a:xfrm>
            <a:off x="3993346" y="490147"/>
            <a:ext cx="3671198"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342900" indent="-342900">
              <a:buFont typeface="+mj-lt"/>
              <a:buAutoNum type="arabicPeriod" startAt="4"/>
            </a:pPr>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固定ページ”上にマウスを置く。</a:t>
            </a:r>
            <a:endParaRPr lang="en-US" altLang="ja-JP" dirty="0">
              <a:latin typeface="MS PGothic" panose="020B0600070205080204" pitchFamily="34" charset="-128"/>
              <a:ea typeface="MS PGothic" panose="020B0600070205080204" pitchFamily="34" charset="-128"/>
            </a:endParaRPr>
          </a:p>
          <a:p>
            <a:pPr marL="342900" indent="-342900">
              <a:buFont typeface="+mj-lt"/>
              <a:buAutoNum type="arabicPeriod" startAt="4"/>
            </a:pPr>
            <a:r>
              <a:rPr kumimoji="1" lang="ja-JP" altLang="en-US">
                <a:latin typeface="MS PGothic" panose="020B0600070205080204" pitchFamily="34" charset="-128"/>
                <a:ea typeface="MS PGothic" panose="020B0600070205080204" pitchFamily="34" charset="-128"/>
              </a:rPr>
              <a:t>“固定ページ一覧”を選択する。</a:t>
            </a:r>
          </a:p>
        </p:txBody>
      </p:sp>
      <p:sp>
        <p:nvSpPr>
          <p:cNvPr id="7" name="正方形/長方形 6">
            <a:extLst>
              <a:ext uri="{FF2B5EF4-FFF2-40B4-BE49-F238E27FC236}">
                <a16:creationId xmlns:a16="http://schemas.microsoft.com/office/drawing/2014/main" id="{57897691-6A7B-6D3E-E709-692A5BFE452D}"/>
              </a:ext>
            </a:extLst>
          </p:cNvPr>
          <p:cNvSpPr/>
          <p:nvPr/>
        </p:nvSpPr>
        <p:spPr>
          <a:xfrm>
            <a:off x="424249" y="625730"/>
            <a:ext cx="1169774" cy="3751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6F818FC-D72E-6D97-5A05-6D52740F3276}"/>
              </a:ext>
            </a:extLst>
          </p:cNvPr>
          <p:cNvSpPr/>
          <p:nvPr/>
        </p:nvSpPr>
        <p:spPr>
          <a:xfrm>
            <a:off x="1750541" y="666919"/>
            <a:ext cx="1169774" cy="3751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0508500-70C3-3BE0-FE9E-18CC6ADC0208}"/>
              </a:ext>
            </a:extLst>
          </p:cNvPr>
          <p:cNvSpPr/>
          <p:nvPr/>
        </p:nvSpPr>
        <p:spPr>
          <a:xfrm>
            <a:off x="3271664" y="3241416"/>
            <a:ext cx="2824335" cy="9845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93E47287-B127-1C6E-DC27-8839E747E91B}"/>
              </a:ext>
            </a:extLst>
          </p:cNvPr>
          <p:cNvSpPr/>
          <p:nvPr/>
        </p:nvSpPr>
        <p:spPr>
          <a:xfrm>
            <a:off x="7451125" y="5634682"/>
            <a:ext cx="1581665" cy="3707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トライプ矢印 15">
            <a:extLst>
              <a:ext uri="{FF2B5EF4-FFF2-40B4-BE49-F238E27FC236}">
                <a16:creationId xmlns:a16="http://schemas.microsoft.com/office/drawing/2014/main" id="{2F548564-F8E6-6E08-DD75-9391EC1EA963}"/>
              </a:ext>
            </a:extLst>
          </p:cNvPr>
          <p:cNvSpPr/>
          <p:nvPr/>
        </p:nvSpPr>
        <p:spPr>
          <a:xfrm rot="2668070">
            <a:off x="4899169" y="4091864"/>
            <a:ext cx="954825" cy="753762"/>
          </a:xfrm>
          <a:prstGeom prst="stripedRightArrow">
            <a:avLst/>
          </a:prstGeom>
          <a:solidFill>
            <a:srgbClr val="FF8A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413DE996-D64D-14A9-94B9-EE982E815704}"/>
              </a:ext>
            </a:extLst>
          </p:cNvPr>
          <p:cNvSpPr txBox="1"/>
          <p:nvPr/>
        </p:nvSpPr>
        <p:spPr>
          <a:xfrm>
            <a:off x="6400180" y="4065373"/>
            <a:ext cx="510807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startAt="6"/>
            </a:pPr>
            <a:r>
              <a:rPr lang="ja-JP" altLang="en-US">
                <a:latin typeface="MS PGothic" panose="020B0600070205080204" pitchFamily="34" charset="-128"/>
                <a:ea typeface="MS PGothic" panose="020B0600070205080204" pitchFamily="34" charset="-128"/>
              </a:rPr>
              <a:t>編集する固定ページ上の</a:t>
            </a:r>
            <a:r>
              <a:rPr lang="en-US" altLang="ja-JP" dirty="0">
                <a:latin typeface="MS PGothic" panose="020B0600070205080204" pitchFamily="34" charset="-128"/>
                <a:ea typeface="MS PGothic" panose="020B0600070205080204" pitchFamily="34" charset="-128"/>
              </a:rPr>
              <a:t>“</a:t>
            </a:r>
            <a:r>
              <a:rPr lang="en-US" altLang="ja-JP" dirty="0" err="1">
                <a:latin typeface="MS PGothic" panose="020B0600070205080204" pitchFamily="34" charset="-128"/>
                <a:ea typeface="MS PGothic" panose="020B0600070205080204" pitchFamily="34" charset="-128"/>
              </a:rPr>
              <a:t>Elementor</a:t>
            </a:r>
            <a:r>
              <a:rPr lang="ja-JP" altLang="en-US">
                <a:latin typeface="MS PGothic" panose="020B0600070205080204" pitchFamily="34" charset="-128"/>
                <a:ea typeface="MS PGothic" panose="020B0600070205080204" pitchFamily="34" charset="-128"/>
              </a:rPr>
              <a:t>で編集”をクリックする。</a:t>
            </a:r>
            <a:endParaRPr kumimoji="1" lang="ja-JP" altLang="en-US">
              <a:latin typeface="MS PGothic" panose="020B0600070205080204" pitchFamily="34" charset="-128"/>
              <a:ea typeface="MS PGothic" panose="020B0600070205080204" pitchFamily="34" charset="-128"/>
            </a:endParaRPr>
          </a:p>
        </p:txBody>
      </p:sp>
      <p:sp>
        <p:nvSpPr>
          <p:cNvPr id="18" name="テキスト ボックス 17">
            <a:extLst>
              <a:ext uri="{FF2B5EF4-FFF2-40B4-BE49-F238E27FC236}">
                <a16:creationId xmlns:a16="http://schemas.microsoft.com/office/drawing/2014/main" id="{2C739413-E7AF-6F34-EC66-483C7F35FEF7}"/>
              </a:ext>
            </a:extLst>
          </p:cNvPr>
          <p:cNvSpPr txBox="1"/>
          <p:nvPr/>
        </p:nvSpPr>
        <p:spPr>
          <a:xfrm>
            <a:off x="59982" y="625730"/>
            <a:ext cx="415498" cy="369332"/>
          </a:xfrm>
          <a:prstGeom prst="rect">
            <a:avLst/>
          </a:prstGeom>
          <a:noFill/>
        </p:spPr>
        <p:txBody>
          <a:bodyPr wrap="none" rtlCol="0">
            <a:spAutoFit/>
          </a:bodyPr>
          <a:lstStyle/>
          <a:p>
            <a:r>
              <a:rPr lang="ja-JP" altLang="en-US">
                <a:latin typeface="MS PGothic" panose="020B0600070205080204" pitchFamily="34" charset="-128"/>
                <a:ea typeface="MS PGothic" panose="020B0600070205080204" pitchFamily="34" charset="-128"/>
              </a:rPr>
              <a:t>④</a:t>
            </a:r>
            <a:endParaRPr kumimoji="1" lang="ja-JP" altLang="en-US">
              <a:latin typeface="MS PGothic" panose="020B0600070205080204" pitchFamily="34" charset="-128"/>
              <a:ea typeface="MS PGothic" panose="020B0600070205080204" pitchFamily="34" charset="-128"/>
            </a:endParaRPr>
          </a:p>
        </p:txBody>
      </p:sp>
      <p:sp>
        <p:nvSpPr>
          <p:cNvPr id="19" name="テキスト ボックス 18">
            <a:extLst>
              <a:ext uri="{FF2B5EF4-FFF2-40B4-BE49-F238E27FC236}">
                <a16:creationId xmlns:a16="http://schemas.microsoft.com/office/drawing/2014/main" id="{F373860C-0D67-6918-A18D-6BF51AD1C8FF}"/>
              </a:ext>
            </a:extLst>
          </p:cNvPr>
          <p:cNvSpPr txBox="1"/>
          <p:nvPr/>
        </p:nvSpPr>
        <p:spPr>
          <a:xfrm>
            <a:off x="2755507" y="273218"/>
            <a:ext cx="415498" cy="369332"/>
          </a:xfrm>
          <a:prstGeom prst="rect">
            <a:avLst/>
          </a:prstGeom>
          <a:noFill/>
        </p:spPr>
        <p:txBody>
          <a:bodyPr wrap="none" rtlCol="0">
            <a:spAutoFit/>
          </a:bodyPr>
          <a:lstStyle/>
          <a:p>
            <a:r>
              <a:rPr kumimoji="1" lang="ja-JP" altLang="en-US">
                <a:latin typeface="MS PGothic" panose="020B0600070205080204" pitchFamily="34" charset="-128"/>
                <a:ea typeface="MS PGothic" panose="020B0600070205080204" pitchFamily="34" charset="-128"/>
              </a:rPr>
              <a:t>⑤</a:t>
            </a:r>
          </a:p>
        </p:txBody>
      </p:sp>
      <p:sp>
        <p:nvSpPr>
          <p:cNvPr id="20" name="テキスト ボックス 19">
            <a:extLst>
              <a:ext uri="{FF2B5EF4-FFF2-40B4-BE49-F238E27FC236}">
                <a16:creationId xmlns:a16="http://schemas.microsoft.com/office/drawing/2014/main" id="{B7B99EC4-E4C3-948C-2E7C-64B75FD7BC26}"/>
              </a:ext>
            </a:extLst>
          </p:cNvPr>
          <p:cNvSpPr txBox="1"/>
          <p:nvPr/>
        </p:nvSpPr>
        <p:spPr>
          <a:xfrm>
            <a:off x="4702733" y="3696041"/>
            <a:ext cx="415498" cy="369332"/>
          </a:xfrm>
          <a:prstGeom prst="rect">
            <a:avLst/>
          </a:prstGeom>
          <a:noFill/>
        </p:spPr>
        <p:txBody>
          <a:bodyPr wrap="none" rtlCol="0">
            <a:spAutoFit/>
          </a:bodyPr>
          <a:lstStyle/>
          <a:p>
            <a:r>
              <a:rPr kumimoji="1" lang="ja-JP" altLang="en-US">
                <a:latin typeface="MS PGothic" panose="020B0600070205080204" pitchFamily="34" charset="-128"/>
                <a:ea typeface="MS PGothic" panose="020B0600070205080204" pitchFamily="34" charset="-128"/>
              </a:rPr>
              <a:t>⑥</a:t>
            </a:r>
          </a:p>
        </p:txBody>
      </p:sp>
      <p:sp>
        <p:nvSpPr>
          <p:cNvPr id="21" name="テキスト ボックス 20">
            <a:extLst>
              <a:ext uri="{FF2B5EF4-FFF2-40B4-BE49-F238E27FC236}">
                <a16:creationId xmlns:a16="http://schemas.microsoft.com/office/drawing/2014/main" id="{94B34658-B6A3-4DCF-8723-A0A45701F8D9}"/>
              </a:ext>
            </a:extLst>
          </p:cNvPr>
          <p:cNvSpPr txBox="1"/>
          <p:nvPr/>
        </p:nvSpPr>
        <p:spPr>
          <a:xfrm>
            <a:off x="8241957" y="5987535"/>
            <a:ext cx="415498" cy="369332"/>
          </a:xfrm>
          <a:prstGeom prst="rect">
            <a:avLst/>
          </a:prstGeom>
          <a:noFill/>
        </p:spPr>
        <p:txBody>
          <a:bodyPr wrap="none" rtlCol="0">
            <a:spAutoFit/>
          </a:bodyPr>
          <a:lstStyle/>
          <a:p>
            <a:r>
              <a:rPr kumimoji="1" lang="ja-JP" altLang="en-US">
                <a:latin typeface="MS PGothic" panose="020B0600070205080204" pitchFamily="34" charset="-128"/>
                <a:ea typeface="MS PGothic" panose="020B0600070205080204" pitchFamily="34" charset="-128"/>
              </a:rPr>
              <a:t>⑥</a:t>
            </a:r>
          </a:p>
        </p:txBody>
      </p:sp>
    </p:spTree>
    <p:extLst>
      <p:ext uri="{BB962C8B-B14F-4D97-AF65-F5344CB8AC3E}">
        <p14:creationId xmlns:p14="http://schemas.microsoft.com/office/powerpoint/2010/main" val="135011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445EAE8-D9E0-0D19-A8BF-83F2D4AE45AA}"/>
              </a:ext>
            </a:extLst>
          </p:cNvPr>
          <p:cNvPicPr>
            <a:picLocks noChangeAspect="1"/>
          </p:cNvPicPr>
          <p:nvPr/>
        </p:nvPicPr>
        <p:blipFill rotWithShape="1">
          <a:blip r:embed="rId2"/>
          <a:srcRect t="15316" b="5586"/>
          <a:stretch/>
        </p:blipFill>
        <p:spPr>
          <a:xfrm>
            <a:off x="609600" y="970377"/>
            <a:ext cx="10972800" cy="5424617"/>
          </a:xfrm>
          <a:prstGeom prst="rect">
            <a:avLst/>
          </a:prstGeom>
        </p:spPr>
      </p:pic>
      <p:sp>
        <p:nvSpPr>
          <p:cNvPr id="3" name="テキスト ボックス 2">
            <a:extLst>
              <a:ext uri="{FF2B5EF4-FFF2-40B4-BE49-F238E27FC236}">
                <a16:creationId xmlns:a16="http://schemas.microsoft.com/office/drawing/2014/main" id="{6EE2CD37-D5B4-6C23-647D-ACF8AF02A19F}"/>
              </a:ext>
            </a:extLst>
          </p:cNvPr>
          <p:cNvSpPr txBox="1"/>
          <p:nvPr/>
        </p:nvSpPr>
        <p:spPr>
          <a:xfrm>
            <a:off x="4867942" y="2965622"/>
            <a:ext cx="646320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startAt="6"/>
            </a:pPr>
            <a:r>
              <a:rPr lang="ja-JP" altLang="en-US">
                <a:latin typeface="MS PGothic" panose="020B0600070205080204" pitchFamily="34" charset="-128"/>
                <a:ea typeface="MS PGothic" panose="020B0600070205080204" pitchFamily="34" charset="-128"/>
              </a:rPr>
              <a:t>左側のウィジェット一覧より“見出し”をクリックする。</a:t>
            </a:r>
            <a:endParaRPr lang="en-US" altLang="ja-JP" dirty="0">
              <a:latin typeface="MS PGothic" panose="020B0600070205080204" pitchFamily="34" charset="-128"/>
              <a:ea typeface="MS PGothic" panose="020B0600070205080204" pitchFamily="34" charset="-128"/>
            </a:endParaRPr>
          </a:p>
          <a:p>
            <a:pPr marL="342900" indent="-342900">
              <a:buFont typeface="+mj-lt"/>
              <a:buAutoNum type="arabicPeriod" startAt="6"/>
            </a:pPr>
            <a:r>
              <a:rPr kumimoji="1" lang="ja-JP" altLang="en-US">
                <a:latin typeface="MS PGothic" panose="020B0600070205080204" pitchFamily="34" charset="-128"/>
                <a:ea typeface="MS PGothic" panose="020B0600070205080204" pitchFamily="34" charset="-128"/>
              </a:rPr>
              <a:t>そのままドラッグして追加したいセクションで位置を確認しドロップする。</a:t>
            </a:r>
          </a:p>
        </p:txBody>
      </p:sp>
      <p:sp>
        <p:nvSpPr>
          <p:cNvPr id="5" name="テキスト ボックス 4">
            <a:extLst>
              <a:ext uri="{FF2B5EF4-FFF2-40B4-BE49-F238E27FC236}">
                <a16:creationId xmlns:a16="http://schemas.microsoft.com/office/drawing/2014/main" id="{7E82A33A-DDB8-C8A8-26B8-79975BC18F05}"/>
              </a:ext>
            </a:extLst>
          </p:cNvPr>
          <p:cNvSpPr txBox="1"/>
          <p:nvPr/>
        </p:nvSpPr>
        <p:spPr>
          <a:xfrm>
            <a:off x="369112" y="463006"/>
            <a:ext cx="5977919" cy="523220"/>
          </a:xfrm>
          <a:prstGeom prst="rect">
            <a:avLst/>
          </a:prstGeom>
          <a:noFill/>
        </p:spPr>
        <p:txBody>
          <a:bodyPr wrap="none" rtlCol="0">
            <a:spAutoFit/>
          </a:bodyPr>
          <a:lstStyle/>
          <a:p>
            <a:r>
              <a:rPr kumimoji="1" lang="ja-JP" altLang="en-US" sz="2800">
                <a:solidFill>
                  <a:srgbClr val="FF0000"/>
                </a:solidFill>
                <a:latin typeface="MS PGothic" panose="020B0600070205080204" pitchFamily="34" charset="-128"/>
                <a:ea typeface="MS PGothic" panose="020B0600070205080204" pitchFamily="34" charset="-128"/>
              </a:rPr>
              <a:t>固定ページに“見出し”を追加する場合</a:t>
            </a:r>
          </a:p>
        </p:txBody>
      </p:sp>
      <p:sp>
        <p:nvSpPr>
          <p:cNvPr id="6" name="正方形/長方形 5">
            <a:extLst>
              <a:ext uri="{FF2B5EF4-FFF2-40B4-BE49-F238E27FC236}">
                <a16:creationId xmlns:a16="http://schemas.microsoft.com/office/drawing/2014/main" id="{EB25E627-D95C-9250-AF88-18821DEFD78B}"/>
              </a:ext>
            </a:extLst>
          </p:cNvPr>
          <p:cNvSpPr/>
          <p:nvPr/>
        </p:nvSpPr>
        <p:spPr>
          <a:xfrm>
            <a:off x="1762898" y="2679184"/>
            <a:ext cx="1103870"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C656833-5CA7-C1F2-683B-1F2C2720A3F9}"/>
              </a:ext>
            </a:extLst>
          </p:cNvPr>
          <p:cNvSpPr/>
          <p:nvPr/>
        </p:nvSpPr>
        <p:spPr>
          <a:xfrm>
            <a:off x="5482280" y="4697455"/>
            <a:ext cx="1103870"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トライプ矢印 7">
            <a:extLst>
              <a:ext uri="{FF2B5EF4-FFF2-40B4-BE49-F238E27FC236}">
                <a16:creationId xmlns:a16="http://schemas.microsoft.com/office/drawing/2014/main" id="{2ABE0695-F69E-EE0E-C4C0-065B9ABAD70D}"/>
              </a:ext>
            </a:extLst>
          </p:cNvPr>
          <p:cNvSpPr/>
          <p:nvPr/>
        </p:nvSpPr>
        <p:spPr>
          <a:xfrm rot="1748062">
            <a:off x="2980708" y="3539885"/>
            <a:ext cx="2469581" cy="886603"/>
          </a:xfrm>
          <a:prstGeom prst="stripedRightArrow">
            <a:avLst/>
          </a:prstGeom>
          <a:gradFill flip="none" rotWithShape="1">
            <a:gsLst>
              <a:gs pos="0">
                <a:srgbClr val="FF8AD8">
                  <a:tint val="66000"/>
                  <a:satMod val="160000"/>
                </a:srgbClr>
              </a:gs>
              <a:gs pos="12000">
                <a:srgbClr val="FF8AD8">
                  <a:tint val="44500"/>
                  <a:satMod val="160000"/>
                  <a:alpha val="79373"/>
                </a:srgbClr>
              </a:gs>
              <a:gs pos="26000">
                <a:srgbClr val="FF8AD8">
                  <a:tint val="23500"/>
                  <a:satMod val="160000"/>
                  <a:alpha val="7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F7AD891-DCB3-3C9A-BFB9-AB7554766355}"/>
              </a:ext>
            </a:extLst>
          </p:cNvPr>
          <p:cNvSpPr txBox="1"/>
          <p:nvPr/>
        </p:nvSpPr>
        <p:spPr>
          <a:xfrm>
            <a:off x="8637401" y="5343786"/>
            <a:ext cx="3185487" cy="369332"/>
          </a:xfrm>
          <a:prstGeom prst="rect">
            <a:avLst/>
          </a:prstGeom>
          <a:noFill/>
        </p:spPr>
        <p:txBody>
          <a:bodyPr wrap="none" rtlCol="0">
            <a:spAutoFit/>
          </a:bodyPr>
          <a:lstStyle/>
          <a:p>
            <a:r>
              <a:rPr kumimoji="1" lang="ja-JP" altLang="en-US"/>
              <a:t>水色の部分で位置を確認する</a:t>
            </a:r>
          </a:p>
        </p:txBody>
      </p:sp>
      <p:cxnSp>
        <p:nvCxnSpPr>
          <p:cNvPr id="11" name="直線矢印コネクタ 10">
            <a:extLst>
              <a:ext uri="{FF2B5EF4-FFF2-40B4-BE49-F238E27FC236}">
                <a16:creationId xmlns:a16="http://schemas.microsoft.com/office/drawing/2014/main" id="{D14F0B84-679C-991E-9639-48BC74200FC2}"/>
              </a:ext>
            </a:extLst>
          </p:cNvPr>
          <p:cNvCxnSpPr>
            <a:cxnSpLocks/>
            <a:stCxn id="9" idx="1"/>
          </p:cNvCxnSpPr>
          <p:nvPr/>
        </p:nvCxnSpPr>
        <p:spPr>
          <a:xfrm flipH="1" flipV="1">
            <a:off x="8316686" y="4794375"/>
            <a:ext cx="320715" cy="7340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302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3979789-6A68-7310-1804-88B9E807820D}"/>
              </a:ext>
            </a:extLst>
          </p:cNvPr>
          <p:cNvPicPr>
            <a:picLocks noChangeAspect="1"/>
          </p:cNvPicPr>
          <p:nvPr/>
        </p:nvPicPr>
        <p:blipFill rotWithShape="1">
          <a:blip r:embed="rId2"/>
          <a:srcRect t="15317" b="5584"/>
          <a:stretch/>
        </p:blipFill>
        <p:spPr>
          <a:xfrm>
            <a:off x="609600" y="1050324"/>
            <a:ext cx="10972800" cy="5424617"/>
          </a:xfrm>
          <a:prstGeom prst="rect">
            <a:avLst/>
          </a:prstGeom>
        </p:spPr>
      </p:pic>
      <p:sp>
        <p:nvSpPr>
          <p:cNvPr id="3" name="テキスト ボックス 2">
            <a:extLst>
              <a:ext uri="{FF2B5EF4-FFF2-40B4-BE49-F238E27FC236}">
                <a16:creationId xmlns:a16="http://schemas.microsoft.com/office/drawing/2014/main" id="{2703DEC6-CEE8-31D2-8F7B-72EC958E044D}"/>
              </a:ext>
            </a:extLst>
          </p:cNvPr>
          <p:cNvSpPr txBox="1"/>
          <p:nvPr/>
        </p:nvSpPr>
        <p:spPr>
          <a:xfrm>
            <a:off x="369112" y="463006"/>
            <a:ext cx="5977919" cy="523220"/>
          </a:xfrm>
          <a:prstGeom prst="rect">
            <a:avLst/>
          </a:prstGeom>
          <a:noFill/>
        </p:spPr>
        <p:txBody>
          <a:bodyPr wrap="none" rtlCol="0">
            <a:spAutoFit/>
          </a:bodyPr>
          <a:lstStyle/>
          <a:p>
            <a:r>
              <a:rPr kumimoji="1" lang="ja-JP" altLang="en-US" sz="2800">
                <a:solidFill>
                  <a:srgbClr val="FF0000"/>
                </a:solidFill>
                <a:latin typeface="MS PGothic" panose="020B0600070205080204" pitchFamily="34" charset="-128"/>
                <a:ea typeface="MS PGothic" panose="020B0600070205080204" pitchFamily="34" charset="-128"/>
              </a:rPr>
              <a:t>固定ページに“見出し”を追加する場合</a:t>
            </a:r>
          </a:p>
        </p:txBody>
      </p:sp>
      <p:sp>
        <p:nvSpPr>
          <p:cNvPr id="4" name="テキスト ボックス 3">
            <a:extLst>
              <a:ext uri="{FF2B5EF4-FFF2-40B4-BE49-F238E27FC236}">
                <a16:creationId xmlns:a16="http://schemas.microsoft.com/office/drawing/2014/main" id="{6F724B40-8E90-09F0-5E6A-7A4DC51CD880}"/>
              </a:ext>
            </a:extLst>
          </p:cNvPr>
          <p:cNvSpPr txBox="1"/>
          <p:nvPr/>
        </p:nvSpPr>
        <p:spPr>
          <a:xfrm>
            <a:off x="5477541" y="3212234"/>
            <a:ext cx="5654915"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startAt="6"/>
            </a:pPr>
            <a:r>
              <a:rPr lang="ja-JP" altLang="en-US">
                <a:latin typeface="MS PGothic" panose="020B0600070205080204" pitchFamily="34" charset="-128"/>
                <a:ea typeface="MS PGothic" panose="020B0600070205080204" pitchFamily="34" charset="-128"/>
              </a:rPr>
              <a:t>追加の見出し位置が決まったらテキストを入力する</a:t>
            </a:r>
            <a:endParaRPr lang="en-US" altLang="ja-JP" dirty="0">
              <a:latin typeface="MS PGothic" panose="020B0600070205080204" pitchFamily="34" charset="-128"/>
              <a:ea typeface="MS PGothic" panose="020B0600070205080204" pitchFamily="34" charset="-128"/>
            </a:endParaRPr>
          </a:p>
          <a:p>
            <a:pPr marL="800100" lvl="1" indent="-342900">
              <a:buFont typeface="+mj-lt"/>
              <a:buAutoNum type="alphaUcParenR"/>
            </a:pPr>
            <a:r>
              <a:rPr kumimoji="1" lang="ja-JP" altLang="en-US">
                <a:latin typeface="MS PGothic" panose="020B0600070205080204" pitchFamily="34" charset="-128"/>
                <a:ea typeface="MS PGothic" panose="020B0600070205080204" pitchFamily="34" charset="-128"/>
              </a:rPr>
              <a:t>直接入力</a:t>
            </a:r>
            <a:endParaRPr kumimoji="1" lang="en-US" altLang="ja-JP" dirty="0">
              <a:latin typeface="MS PGothic" panose="020B0600070205080204" pitchFamily="34" charset="-128"/>
              <a:ea typeface="MS PGothic" panose="020B0600070205080204" pitchFamily="34" charset="-128"/>
            </a:endParaRPr>
          </a:p>
          <a:p>
            <a:pPr marL="800100" lvl="1" indent="-342900">
              <a:buFont typeface="+mj-lt"/>
              <a:buAutoNum type="alphaUcParenR"/>
            </a:pPr>
            <a:r>
              <a:rPr lang="ja-JP" altLang="en-US">
                <a:latin typeface="MS PGothic" panose="020B0600070205080204" pitchFamily="34" charset="-128"/>
                <a:ea typeface="MS PGothic" panose="020B0600070205080204" pitchFamily="34" charset="-128"/>
              </a:rPr>
              <a:t>テキストボックスに入力</a:t>
            </a:r>
            <a:endParaRPr lang="en-US" altLang="ja-JP" dirty="0">
              <a:latin typeface="MS PGothic" panose="020B0600070205080204" pitchFamily="34" charset="-128"/>
              <a:ea typeface="MS PGothic" panose="020B0600070205080204" pitchFamily="34" charset="-128"/>
            </a:endParaRPr>
          </a:p>
          <a:p>
            <a:pPr marL="342900" indent="-342900">
              <a:buFont typeface="+mj-lt"/>
              <a:buAutoNum type="arabicPeriod" startAt="6"/>
            </a:pPr>
            <a:r>
              <a:rPr lang="ja-JP" altLang="en-US">
                <a:latin typeface="MS PGothic" panose="020B0600070205080204" pitchFamily="34" charset="-128"/>
                <a:ea typeface="MS PGothic" panose="020B0600070205080204" pitchFamily="34" charset="-128"/>
              </a:rPr>
              <a:t>入力が終了したら“更新”ボタンを押す。</a:t>
            </a:r>
            <a:endParaRPr kumimoji="1" lang="ja-JP" altLang="en-US">
              <a:latin typeface="MS PGothic" panose="020B0600070205080204" pitchFamily="34" charset="-128"/>
              <a:ea typeface="MS PGothic" panose="020B0600070205080204" pitchFamily="34" charset="-128"/>
            </a:endParaRPr>
          </a:p>
        </p:txBody>
      </p:sp>
      <p:sp>
        <p:nvSpPr>
          <p:cNvPr id="5" name="正方形/長方形 4">
            <a:extLst>
              <a:ext uri="{FF2B5EF4-FFF2-40B4-BE49-F238E27FC236}">
                <a16:creationId xmlns:a16="http://schemas.microsoft.com/office/drawing/2014/main" id="{26A259D8-C846-E644-19D5-031F851EB840}"/>
              </a:ext>
            </a:extLst>
          </p:cNvPr>
          <p:cNvSpPr/>
          <p:nvPr/>
        </p:nvSpPr>
        <p:spPr>
          <a:xfrm>
            <a:off x="4992129" y="2206609"/>
            <a:ext cx="6140327" cy="4495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C467D4B1-BF7E-8F89-41C4-36D961C047EA}"/>
              </a:ext>
            </a:extLst>
          </p:cNvPr>
          <p:cNvPicPr>
            <a:picLocks noChangeAspect="1"/>
          </p:cNvPicPr>
          <p:nvPr/>
        </p:nvPicPr>
        <p:blipFill rotWithShape="1">
          <a:blip r:embed="rId2"/>
          <a:srcRect t="26920" r="79167" b="53627"/>
          <a:stretch/>
        </p:blipFill>
        <p:spPr>
          <a:xfrm>
            <a:off x="609599" y="3491196"/>
            <a:ext cx="3969540" cy="2316480"/>
          </a:xfrm>
          <a:prstGeom prst="rect">
            <a:avLst/>
          </a:prstGeom>
          <a:ln w="38100">
            <a:solidFill>
              <a:srgbClr val="FF0000"/>
            </a:solidFill>
          </a:ln>
        </p:spPr>
      </p:pic>
      <p:sp>
        <p:nvSpPr>
          <p:cNvPr id="7" name="正方形/長方形 6">
            <a:extLst>
              <a:ext uri="{FF2B5EF4-FFF2-40B4-BE49-F238E27FC236}">
                <a16:creationId xmlns:a16="http://schemas.microsoft.com/office/drawing/2014/main" id="{885691D8-BAC4-F3AD-AE98-552FF7FD7A3E}"/>
              </a:ext>
            </a:extLst>
          </p:cNvPr>
          <p:cNvSpPr/>
          <p:nvPr/>
        </p:nvSpPr>
        <p:spPr>
          <a:xfrm>
            <a:off x="609601" y="1875537"/>
            <a:ext cx="2235200" cy="13030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E95E8C72-6E1E-9215-C8CA-159BDD57429B}"/>
              </a:ext>
            </a:extLst>
          </p:cNvPr>
          <p:cNvCxnSpPr>
            <a:cxnSpLocks/>
          </p:cNvCxnSpPr>
          <p:nvPr/>
        </p:nvCxnSpPr>
        <p:spPr>
          <a:xfrm>
            <a:off x="609599" y="3178629"/>
            <a:ext cx="0" cy="3125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4A3EC30B-7F70-D8AC-9C11-2E2CEBBDBDB0}"/>
              </a:ext>
            </a:extLst>
          </p:cNvPr>
          <p:cNvCxnSpPr>
            <a:cxnSpLocks/>
          </p:cNvCxnSpPr>
          <p:nvPr/>
        </p:nvCxnSpPr>
        <p:spPr>
          <a:xfrm flipH="1" flipV="1">
            <a:off x="2844801" y="3178629"/>
            <a:ext cx="1734338" cy="3125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5CA129CB-B26E-5926-6B1A-36B893AE3EE6}"/>
              </a:ext>
            </a:extLst>
          </p:cNvPr>
          <p:cNvSpPr txBox="1"/>
          <p:nvPr/>
        </p:nvSpPr>
        <p:spPr>
          <a:xfrm>
            <a:off x="4615865" y="1837277"/>
            <a:ext cx="747320" cy="369332"/>
          </a:xfrm>
          <a:prstGeom prst="rect">
            <a:avLst/>
          </a:prstGeom>
          <a:noFill/>
        </p:spPr>
        <p:txBody>
          <a:bodyPr wrap="none" rtlCol="0">
            <a:spAutoFit/>
          </a:bodyPr>
          <a:lstStyle/>
          <a:p>
            <a:r>
              <a:rPr lang="ja-JP" altLang="en-US">
                <a:latin typeface="MS PGothic" panose="020B0600070205080204" pitchFamily="34" charset="-128"/>
                <a:ea typeface="MS PGothic" panose="020B0600070205080204" pitchFamily="34" charset="-128"/>
              </a:rPr>
              <a:t>⑥</a:t>
            </a:r>
            <a:r>
              <a:rPr lang="en-US" altLang="ja-JP" dirty="0">
                <a:latin typeface="MS PGothic" panose="020B0600070205080204" pitchFamily="34" charset="-128"/>
                <a:ea typeface="MS PGothic" panose="020B0600070205080204" pitchFamily="34" charset="-128"/>
              </a:rPr>
              <a:t>-A)</a:t>
            </a:r>
            <a:endParaRPr kumimoji="1" lang="ja-JP" altLang="en-US">
              <a:latin typeface="MS PGothic" panose="020B0600070205080204" pitchFamily="34" charset="-128"/>
              <a:ea typeface="MS PGothic" panose="020B0600070205080204" pitchFamily="34" charset="-128"/>
            </a:endParaRPr>
          </a:p>
        </p:txBody>
      </p:sp>
      <p:sp>
        <p:nvSpPr>
          <p:cNvPr id="17" name="テキスト ボックス 16">
            <a:extLst>
              <a:ext uri="{FF2B5EF4-FFF2-40B4-BE49-F238E27FC236}">
                <a16:creationId xmlns:a16="http://schemas.microsoft.com/office/drawing/2014/main" id="{DC5C334F-B354-FFD7-4930-3FBA7BC3CCC2}"/>
              </a:ext>
            </a:extLst>
          </p:cNvPr>
          <p:cNvSpPr txBox="1"/>
          <p:nvPr/>
        </p:nvSpPr>
        <p:spPr>
          <a:xfrm>
            <a:off x="1847049" y="4069374"/>
            <a:ext cx="748923" cy="369332"/>
          </a:xfrm>
          <a:prstGeom prst="rect">
            <a:avLst/>
          </a:prstGeom>
          <a:noFill/>
        </p:spPr>
        <p:txBody>
          <a:bodyPr wrap="none" rtlCol="0">
            <a:spAutoFit/>
          </a:bodyPr>
          <a:lstStyle/>
          <a:p>
            <a:r>
              <a:rPr lang="ja-JP" altLang="en-US">
                <a:latin typeface="MS PGothic" panose="020B0600070205080204" pitchFamily="34" charset="-128"/>
                <a:ea typeface="MS PGothic" panose="020B0600070205080204" pitchFamily="34" charset="-128"/>
              </a:rPr>
              <a:t>⑥</a:t>
            </a:r>
            <a:r>
              <a:rPr lang="en-US" altLang="ja-JP" dirty="0">
                <a:latin typeface="MS PGothic" panose="020B0600070205080204" pitchFamily="34" charset="-128"/>
                <a:ea typeface="MS PGothic" panose="020B0600070205080204" pitchFamily="34" charset="-128"/>
              </a:rPr>
              <a:t>-B)</a:t>
            </a:r>
            <a:endParaRPr kumimoji="1" lang="ja-JP" altLang="en-US">
              <a:latin typeface="MS PGothic" panose="020B0600070205080204" pitchFamily="34" charset="-128"/>
              <a:ea typeface="MS PGothic" panose="020B0600070205080204" pitchFamily="34" charset="-128"/>
            </a:endParaRPr>
          </a:p>
        </p:txBody>
      </p:sp>
      <p:sp>
        <p:nvSpPr>
          <p:cNvPr id="18" name="正方形/長方形 17">
            <a:extLst>
              <a:ext uri="{FF2B5EF4-FFF2-40B4-BE49-F238E27FC236}">
                <a16:creationId xmlns:a16="http://schemas.microsoft.com/office/drawing/2014/main" id="{36F1499C-7D25-3230-128F-1BAF0EF15F97}"/>
              </a:ext>
            </a:extLst>
          </p:cNvPr>
          <p:cNvSpPr/>
          <p:nvPr/>
        </p:nvSpPr>
        <p:spPr>
          <a:xfrm>
            <a:off x="906358" y="4477566"/>
            <a:ext cx="3404386" cy="11274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D88A1644-1997-1487-2FFB-FDB169E2C971}"/>
              </a:ext>
            </a:extLst>
          </p:cNvPr>
          <p:cNvPicPr>
            <a:picLocks noChangeAspect="1"/>
          </p:cNvPicPr>
          <p:nvPr/>
        </p:nvPicPr>
        <p:blipFill rotWithShape="1">
          <a:blip r:embed="rId2"/>
          <a:srcRect l="12544" t="90154" r="79474" b="6262"/>
          <a:stretch/>
        </p:blipFill>
        <p:spPr>
          <a:xfrm>
            <a:off x="3497943" y="6068138"/>
            <a:ext cx="1865242" cy="523219"/>
          </a:xfrm>
          <a:prstGeom prst="rect">
            <a:avLst/>
          </a:prstGeom>
          <a:ln w="38100">
            <a:solidFill>
              <a:srgbClr val="FF0000"/>
            </a:solidFill>
          </a:ln>
        </p:spPr>
      </p:pic>
      <p:sp>
        <p:nvSpPr>
          <p:cNvPr id="20" name="正方形/長方形 19">
            <a:extLst>
              <a:ext uri="{FF2B5EF4-FFF2-40B4-BE49-F238E27FC236}">
                <a16:creationId xmlns:a16="http://schemas.microsoft.com/office/drawing/2014/main" id="{D3F53F6E-8960-7199-2951-523331149B00}"/>
              </a:ext>
            </a:extLst>
          </p:cNvPr>
          <p:cNvSpPr/>
          <p:nvPr/>
        </p:nvSpPr>
        <p:spPr>
          <a:xfrm>
            <a:off x="1988457" y="6150841"/>
            <a:ext cx="888400" cy="289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F72900EC-202C-6E41-7D65-AA92A2157E15}"/>
              </a:ext>
            </a:extLst>
          </p:cNvPr>
          <p:cNvCxnSpPr>
            <a:cxnSpLocks/>
          </p:cNvCxnSpPr>
          <p:nvPr/>
        </p:nvCxnSpPr>
        <p:spPr>
          <a:xfrm flipH="1">
            <a:off x="2881527" y="6068138"/>
            <a:ext cx="616415" cy="761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0FDBDCB7-1D9F-C416-BD86-DFAB47876612}"/>
              </a:ext>
            </a:extLst>
          </p:cNvPr>
          <p:cNvCxnSpPr>
            <a:cxnSpLocks/>
          </p:cNvCxnSpPr>
          <p:nvPr/>
        </p:nvCxnSpPr>
        <p:spPr>
          <a:xfrm flipH="1" flipV="1">
            <a:off x="2876857" y="6440191"/>
            <a:ext cx="621085" cy="1577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D294D5ED-5770-E908-A64E-018F6E730495}"/>
              </a:ext>
            </a:extLst>
          </p:cNvPr>
          <p:cNvSpPr txBox="1"/>
          <p:nvPr/>
        </p:nvSpPr>
        <p:spPr>
          <a:xfrm>
            <a:off x="4714322" y="5698806"/>
            <a:ext cx="415498" cy="369332"/>
          </a:xfrm>
          <a:prstGeom prst="rect">
            <a:avLst/>
          </a:prstGeom>
          <a:noFill/>
        </p:spPr>
        <p:txBody>
          <a:bodyPr wrap="none" rtlCol="0">
            <a:spAutoFit/>
          </a:bodyPr>
          <a:lstStyle/>
          <a:p>
            <a:r>
              <a:rPr kumimoji="1" lang="ja-JP" altLang="en-US">
                <a:latin typeface="MS PGothic" panose="020B0600070205080204" pitchFamily="34" charset="-128"/>
                <a:ea typeface="MS PGothic" panose="020B0600070205080204" pitchFamily="34" charset="-128"/>
              </a:rPr>
              <a:t>⑦</a:t>
            </a:r>
          </a:p>
        </p:txBody>
      </p:sp>
    </p:spTree>
    <p:extLst>
      <p:ext uri="{BB962C8B-B14F-4D97-AF65-F5344CB8AC3E}">
        <p14:creationId xmlns:p14="http://schemas.microsoft.com/office/powerpoint/2010/main" val="283075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B44F566-5C8A-DBB4-2784-3B0F5CC8C0D4}"/>
              </a:ext>
            </a:extLst>
          </p:cNvPr>
          <p:cNvPicPr>
            <a:picLocks noChangeAspect="1"/>
          </p:cNvPicPr>
          <p:nvPr/>
        </p:nvPicPr>
        <p:blipFill rotWithShape="1">
          <a:blip r:embed="rId2"/>
          <a:srcRect t="15135" b="5766"/>
          <a:stretch/>
        </p:blipFill>
        <p:spPr>
          <a:xfrm>
            <a:off x="609600" y="1037968"/>
            <a:ext cx="10972800" cy="5424616"/>
          </a:xfrm>
          <a:prstGeom prst="rect">
            <a:avLst/>
          </a:prstGeom>
        </p:spPr>
      </p:pic>
      <p:sp>
        <p:nvSpPr>
          <p:cNvPr id="3" name="正方形/長方形 2">
            <a:extLst>
              <a:ext uri="{FF2B5EF4-FFF2-40B4-BE49-F238E27FC236}">
                <a16:creationId xmlns:a16="http://schemas.microsoft.com/office/drawing/2014/main" id="{B507E804-A2D0-661E-5882-E3C8DC7D8F37}"/>
              </a:ext>
            </a:extLst>
          </p:cNvPr>
          <p:cNvSpPr/>
          <p:nvPr/>
        </p:nvSpPr>
        <p:spPr>
          <a:xfrm>
            <a:off x="1725828" y="3430547"/>
            <a:ext cx="1103870"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DD98E89F-F194-F150-6A74-CAD5BE88892C}"/>
              </a:ext>
            </a:extLst>
          </p:cNvPr>
          <p:cNvSpPr/>
          <p:nvPr/>
        </p:nvSpPr>
        <p:spPr>
          <a:xfrm>
            <a:off x="3208637" y="4325241"/>
            <a:ext cx="1103870"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トライプ矢印 4">
            <a:extLst>
              <a:ext uri="{FF2B5EF4-FFF2-40B4-BE49-F238E27FC236}">
                <a16:creationId xmlns:a16="http://schemas.microsoft.com/office/drawing/2014/main" id="{86609580-B962-20FD-1BD8-9D758C167A72}"/>
              </a:ext>
            </a:extLst>
          </p:cNvPr>
          <p:cNvSpPr/>
          <p:nvPr/>
        </p:nvSpPr>
        <p:spPr>
          <a:xfrm rot="1748062">
            <a:off x="2213776" y="3947791"/>
            <a:ext cx="1027672" cy="886603"/>
          </a:xfrm>
          <a:prstGeom prst="stripedRightArrow">
            <a:avLst/>
          </a:prstGeom>
          <a:gradFill flip="none" rotWithShape="1">
            <a:gsLst>
              <a:gs pos="0">
                <a:srgbClr val="FF8AD8">
                  <a:tint val="66000"/>
                  <a:satMod val="160000"/>
                </a:srgbClr>
              </a:gs>
              <a:gs pos="12000">
                <a:srgbClr val="FF8AD8">
                  <a:tint val="44500"/>
                  <a:satMod val="160000"/>
                  <a:alpha val="79373"/>
                </a:srgbClr>
              </a:gs>
              <a:gs pos="26000">
                <a:srgbClr val="FF8AD8">
                  <a:tint val="23500"/>
                  <a:satMod val="160000"/>
                  <a:alpha val="7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F3102F4-2736-39AB-8F7B-AB6467AA0B83}"/>
              </a:ext>
            </a:extLst>
          </p:cNvPr>
          <p:cNvSpPr txBox="1"/>
          <p:nvPr/>
        </p:nvSpPr>
        <p:spPr>
          <a:xfrm>
            <a:off x="369112" y="463006"/>
            <a:ext cx="6224781" cy="523220"/>
          </a:xfrm>
          <a:prstGeom prst="rect">
            <a:avLst/>
          </a:prstGeom>
          <a:noFill/>
        </p:spPr>
        <p:txBody>
          <a:bodyPr wrap="none" rtlCol="0">
            <a:spAutoFit/>
          </a:bodyPr>
          <a:lstStyle/>
          <a:p>
            <a:r>
              <a:rPr kumimoji="1" lang="ja-JP" altLang="en-US" sz="2800">
                <a:solidFill>
                  <a:srgbClr val="FF0000"/>
                </a:solidFill>
                <a:latin typeface="MS PGothic" panose="020B0600070205080204" pitchFamily="34" charset="-128"/>
                <a:ea typeface="MS PGothic" panose="020B0600070205080204" pitchFamily="34" charset="-128"/>
              </a:rPr>
              <a:t>固定ページに“テキスト”を追加する場合</a:t>
            </a:r>
          </a:p>
        </p:txBody>
      </p:sp>
      <p:sp>
        <p:nvSpPr>
          <p:cNvPr id="7" name="テキスト ボックス 6">
            <a:extLst>
              <a:ext uri="{FF2B5EF4-FFF2-40B4-BE49-F238E27FC236}">
                <a16:creationId xmlns:a16="http://schemas.microsoft.com/office/drawing/2014/main" id="{BE43EEBA-8009-3F36-CCDF-DD3B68FA829F}"/>
              </a:ext>
            </a:extLst>
          </p:cNvPr>
          <p:cNvSpPr txBox="1"/>
          <p:nvPr/>
        </p:nvSpPr>
        <p:spPr>
          <a:xfrm>
            <a:off x="4497239" y="2967335"/>
            <a:ext cx="646320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startAt="6"/>
            </a:pPr>
            <a:r>
              <a:rPr lang="ja-JP" altLang="en-US">
                <a:latin typeface="MS PGothic" panose="020B0600070205080204" pitchFamily="34" charset="-128"/>
                <a:ea typeface="MS PGothic" panose="020B0600070205080204" pitchFamily="34" charset="-128"/>
              </a:rPr>
              <a:t>左側のウィジェット一覧より“テキストエディター”をクリックする。</a:t>
            </a:r>
            <a:endParaRPr lang="en-US" altLang="ja-JP" dirty="0">
              <a:latin typeface="MS PGothic" panose="020B0600070205080204" pitchFamily="34" charset="-128"/>
              <a:ea typeface="MS PGothic" panose="020B0600070205080204" pitchFamily="34" charset="-128"/>
            </a:endParaRPr>
          </a:p>
          <a:p>
            <a:pPr marL="342900" indent="-342900">
              <a:buFont typeface="+mj-lt"/>
              <a:buAutoNum type="arabicPeriod" startAt="6"/>
            </a:pPr>
            <a:r>
              <a:rPr kumimoji="1" lang="ja-JP" altLang="en-US">
                <a:latin typeface="MS PGothic" panose="020B0600070205080204" pitchFamily="34" charset="-128"/>
                <a:ea typeface="MS PGothic" panose="020B0600070205080204" pitchFamily="34" charset="-128"/>
              </a:rPr>
              <a:t>そのままドラッグして追加したいセクションで位置を確認しドロップする。</a:t>
            </a:r>
          </a:p>
        </p:txBody>
      </p:sp>
    </p:spTree>
    <p:extLst>
      <p:ext uri="{BB962C8B-B14F-4D97-AF65-F5344CB8AC3E}">
        <p14:creationId xmlns:p14="http://schemas.microsoft.com/office/powerpoint/2010/main" val="2363821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7789D7A-E19A-9084-77C5-D6843CE89598}"/>
              </a:ext>
            </a:extLst>
          </p:cNvPr>
          <p:cNvPicPr>
            <a:picLocks noChangeAspect="1"/>
          </p:cNvPicPr>
          <p:nvPr/>
        </p:nvPicPr>
        <p:blipFill rotWithShape="1">
          <a:blip r:embed="rId2"/>
          <a:srcRect t="14954" b="5947"/>
          <a:stretch/>
        </p:blipFill>
        <p:spPr>
          <a:xfrm>
            <a:off x="609600" y="1025610"/>
            <a:ext cx="10972800" cy="5424617"/>
          </a:xfrm>
          <a:prstGeom prst="rect">
            <a:avLst/>
          </a:prstGeom>
        </p:spPr>
      </p:pic>
      <p:sp>
        <p:nvSpPr>
          <p:cNvPr id="3" name="正方形/長方形 2">
            <a:extLst>
              <a:ext uri="{FF2B5EF4-FFF2-40B4-BE49-F238E27FC236}">
                <a16:creationId xmlns:a16="http://schemas.microsoft.com/office/drawing/2014/main" id="{717E2069-A9BD-324D-B9C4-76916DE16DF9}"/>
              </a:ext>
            </a:extLst>
          </p:cNvPr>
          <p:cNvSpPr/>
          <p:nvPr/>
        </p:nvSpPr>
        <p:spPr>
          <a:xfrm>
            <a:off x="2891482" y="3645243"/>
            <a:ext cx="8690918" cy="5684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25E8EB26-1F2C-5F53-D2D0-AFC74DD5AE13}"/>
              </a:ext>
            </a:extLst>
          </p:cNvPr>
          <p:cNvSpPr/>
          <p:nvPr/>
        </p:nvSpPr>
        <p:spPr>
          <a:xfrm>
            <a:off x="770239" y="3929448"/>
            <a:ext cx="1948247" cy="19029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9EC13085-7C4A-1CD1-BCFD-3DF4499A8EAD}"/>
              </a:ext>
            </a:extLst>
          </p:cNvPr>
          <p:cNvSpPr txBox="1"/>
          <p:nvPr/>
        </p:nvSpPr>
        <p:spPr>
          <a:xfrm>
            <a:off x="6326317" y="4632061"/>
            <a:ext cx="5654915"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startAt="6"/>
            </a:pPr>
            <a:r>
              <a:rPr lang="ja-JP" altLang="en-US">
                <a:latin typeface="MS PGothic" panose="020B0600070205080204" pitchFamily="34" charset="-128"/>
                <a:ea typeface="MS PGothic" panose="020B0600070205080204" pitchFamily="34" charset="-128"/>
              </a:rPr>
              <a:t>追加の見出し位置が決まったらテキストを入力する</a:t>
            </a:r>
            <a:endParaRPr lang="en-US" altLang="ja-JP" dirty="0">
              <a:latin typeface="MS PGothic" panose="020B0600070205080204" pitchFamily="34" charset="-128"/>
              <a:ea typeface="MS PGothic" panose="020B0600070205080204" pitchFamily="34" charset="-128"/>
            </a:endParaRPr>
          </a:p>
          <a:p>
            <a:pPr marL="800100" lvl="1" indent="-342900">
              <a:buFont typeface="+mj-lt"/>
              <a:buAutoNum type="alphaUcParenR"/>
            </a:pPr>
            <a:r>
              <a:rPr kumimoji="1" lang="ja-JP" altLang="en-US">
                <a:latin typeface="MS PGothic" panose="020B0600070205080204" pitchFamily="34" charset="-128"/>
                <a:ea typeface="MS PGothic" panose="020B0600070205080204" pitchFamily="34" charset="-128"/>
              </a:rPr>
              <a:t>直接入力</a:t>
            </a:r>
            <a:endParaRPr kumimoji="1" lang="en-US" altLang="ja-JP" dirty="0">
              <a:latin typeface="MS PGothic" panose="020B0600070205080204" pitchFamily="34" charset="-128"/>
              <a:ea typeface="MS PGothic" panose="020B0600070205080204" pitchFamily="34" charset="-128"/>
            </a:endParaRPr>
          </a:p>
          <a:p>
            <a:pPr marL="800100" lvl="1" indent="-342900">
              <a:buFont typeface="+mj-lt"/>
              <a:buAutoNum type="alphaUcParenR"/>
            </a:pPr>
            <a:r>
              <a:rPr lang="ja-JP" altLang="en-US">
                <a:latin typeface="MS PGothic" panose="020B0600070205080204" pitchFamily="34" charset="-128"/>
                <a:ea typeface="MS PGothic" panose="020B0600070205080204" pitchFamily="34" charset="-128"/>
              </a:rPr>
              <a:t>テキストボックスに入力</a:t>
            </a:r>
            <a:endParaRPr lang="en-US" altLang="ja-JP" dirty="0">
              <a:latin typeface="MS PGothic" panose="020B0600070205080204" pitchFamily="34" charset="-128"/>
              <a:ea typeface="MS PGothic" panose="020B0600070205080204" pitchFamily="34" charset="-128"/>
            </a:endParaRPr>
          </a:p>
          <a:p>
            <a:pPr marL="342900" indent="-342900">
              <a:buFont typeface="+mj-lt"/>
              <a:buAutoNum type="arabicPeriod" startAt="6"/>
            </a:pPr>
            <a:r>
              <a:rPr lang="ja-JP" altLang="en-US">
                <a:latin typeface="MS PGothic" panose="020B0600070205080204" pitchFamily="34" charset="-128"/>
                <a:ea typeface="MS PGothic" panose="020B0600070205080204" pitchFamily="34" charset="-128"/>
              </a:rPr>
              <a:t>入力が終了したら“更新”ボタンを押す。</a:t>
            </a:r>
            <a:endParaRPr kumimoji="1" lang="ja-JP" altLang="en-US">
              <a:latin typeface="MS PGothic" panose="020B0600070205080204" pitchFamily="34" charset="-128"/>
              <a:ea typeface="MS PGothic" panose="020B0600070205080204" pitchFamily="34" charset="-128"/>
            </a:endParaRPr>
          </a:p>
        </p:txBody>
      </p:sp>
      <p:sp>
        <p:nvSpPr>
          <p:cNvPr id="6" name="テキスト ボックス 5">
            <a:extLst>
              <a:ext uri="{FF2B5EF4-FFF2-40B4-BE49-F238E27FC236}">
                <a16:creationId xmlns:a16="http://schemas.microsoft.com/office/drawing/2014/main" id="{6CBCCBCC-BF16-96CD-1972-52FEF42D3234}"/>
              </a:ext>
            </a:extLst>
          </p:cNvPr>
          <p:cNvSpPr txBox="1"/>
          <p:nvPr/>
        </p:nvSpPr>
        <p:spPr>
          <a:xfrm>
            <a:off x="3105003" y="3236499"/>
            <a:ext cx="747320" cy="369332"/>
          </a:xfrm>
          <a:prstGeom prst="rect">
            <a:avLst/>
          </a:prstGeom>
          <a:noFill/>
        </p:spPr>
        <p:txBody>
          <a:bodyPr wrap="none" rtlCol="0">
            <a:spAutoFit/>
          </a:bodyPr>
          <a:lstStyle/>
          <a:p>
            <a:r>
              <a:rPr lang="ja-JP" altLang="en-US">
                <a:latin typeface="MS PGothic" panose="020B0600070205080204" pitchFamily="34" charset="-128"/>
                <a:ea typeface="MS PGothic" panose="020B0600070205080204" pitchFamily="34" charset="-128"/>
              </a:rPr>
              <a:t>⑥</a:t>
            </a:r>
            <a:r>
              <a:rPr lang="en-US" altLang="ja-JP" dirty="0">
                <a:latin typeface="MS PGothic" panose="020B0600070205080204" pitchFamily="34" charset="-128"/>
                <a:ea typeface="MS PGothic" panose="020B0600070205080204" pitchFamily="34" charset="-128"/>
              </a:rPr>
              <a:t>-A)</a:t>
            </a:r>
            <a:endParaRPr kumimoji="1" lang="ja-JP" altLang="en-US">
              <a:latin typeface="MS PGothic" panose="020B0600070205080204" pitchFamily="34" charset="-128"/>
              <a:ea typeface="MS PGothic" panose="020B0600070205080204" pitchFamily="34" charset="-128"/>
            </a:endParaRPr>
          </a:p>
        </p:txBody>
      </p:sp>
      <p:sp>
        <p:nvSpPr>
          <p:cNvPr id="7" name="テキスト ボックス 6">
            <a:extLst>
              <a:ext uri="{FF2B5EF4-FFF2-40B4-BE49-F238E27FC236}">
                <a16:creationId xmlns:a16="http://schemas.microsoft.com/office/drawing/2014/main" id="{9703BFFB-EF42-EA46-71A9-C94759077972}"/>
              </a:ext>
            </a:extLst>
          </p:cNvPr>
          <p:cNvSpPr txBox="1"/>
          <p:nvPr/>
        </p:nvSpPr>
        <p:spPr>
          <a:xfrm>
            <a:off x="1503795" y="3585557"/>
            <a:ext cx="748923" cy="369332"/>
          </a:xfrm>
          <a:prstGeom prst="rect">
            <a:avLst/>
          </a:prstGeom>
          <a:noFill/>
        </p:spPr>
        <p:txBody>
          <a:bodyPr wrap="none" rtlCol="0">
            <a:spAutoFit/>
          </a:bodyPr>
          <a:lstStyle/>
          <a:p>
            <a:r>
              <a:rPr lang="ja-JP" altLang="en-US">
                <a:latin typeface="MS PGothic" panose="020B0600070205080204" pitchFamily="34" charset="-128"/>
                <a:ea typeface="MS PGothic" panose="020B0600070205080204" pitchFamily="34" charset="-128"/>
              </a:rPr>
              <a:t>⑥</a:t>
            </a:r>
            <a:r>
              <a:rPr lang="en-US" altLang="ja-JP" dirty="0">
                <a:latin typeface="MS PGothic" panose="020B0600070205080204" pitchFamily="34" charset="-128"/>
                <a:ea typeface="MS PGothic" panose="020B0600070205080204" pitchFamily="34" charset="-128"/>
              </a:rPr>
              <a:t>-B)</a:t>
            </a:r>
            <a:endParaRPr kumimoji="1" lang="ja-JP" altLang="en-US">
              <a:latin typeface="MS PGothic" panose="020B0600070205080204" pitchFamily="34" charset="-128"/>
              <a:ea typeface="MS PGothic" panose="020B0600070205080204" pitchFamily="34" charset="-128"/>
            </a:endParaRPr>
          </a:p>
        </p:txBody>
      </p:sp>
      <p:pic>
        <p:nvPicPr>
          <p:cNvPr id="8" name="図 7">
            <a:extLst>
              <a:ext uri="{FF2B5EF4-FFF2-40B4-BE49-F238E27FC236}">
                <a16:creationId xmlns:a16="http://schemas.microsoft.com/office/drawing/2014/main" id="{2FEDE049-2357-0448-0517-90760BE08D83}"/>
              </a:ext>
            </a:extLst>
          </p:cNvPr>
          <p:cNvPicPr>
            <a:picLocks noChangeAspect="1"/>
          </p:cNvPicPr>
          <p:nvPr/>
        </p:nvPicPr>
        <p:blipFill rotWithShape="1">
          <a:blip r:embed="rId3"/>
          <a:srcRect l="12544" t="90154" r="79474" b="6262"/>
          <a:stretch/>
        </p:blipFill>
        <p:spPr>
          <a:xfrm>
            <a:off x="3187399" y="6074983"/>
            <a:ext cx="1865242" cy="523219"/>
          </a:xfrm>
          <a:prstGeom prst="rect">
            <a:avLst/>
          </a:prstGeom>
          <a:ln w="38100">
            <a:solidFill>
              <a:srgbClr val="FF0000"/>
            </a:solidFill>
          </a:ln>
        </p:spPr>
      </p:pic>
      <p:sp>
        <p:nvSpPr>
          <p:cNvPr id="9" name="正方形/長方形 8">
            <a:extLst>
              <a:ext uri="{FF2B5EF4-FFF2-40B4-BE49-F238E27FC236}">
                <a16:creationId xmlns:a16="http://schemas.microsoft.com/office/drawing/2014/main" id="{D5EFE018-7B3B-D5F4-FFEA-5447914160EA}"/>
              </a:ext>
            </a:extLst>
          </p:cNvPr>
          <p:cNvSpPr/>
          <p:nvPr/>
        </p:nvSpPr>
        <p:spPr>
          <a:xfrm>
            <a:off x="1988457" y="6150841"/>
            <a:ext cx="888400" cy="289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BDD24502-283A-77AA-4F64-9B2FA4378C33}"/>
              </a:ext>
            </a:extLst>
          </p:cNvPr>
          <p:cNvCxnSpPr>
            <a:cxnSpLocks/>
          </p:cNvCxnSpPr>
          <p:nvPr/>
        </p:nvCxnSpPr>
        <p:spPr>
          <a:xfrm flipH="1">
            <a:off x="2881527" y="6074983"/>
            <a:ext cx="305872" cy="692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2D241C45-CAE0-0AC1-09D2-9ADEC3657BBE}"/>
              </a:ext>
            </a:extLst>
          </p:cNvPr>
          <p:cNvSpPr txBox="1"/>
          <p:nvPr/>
        </p:nvSpPr>
        <p:spPr>
          <a:xfrm>
            <a:off x="4714322" y="5698806"/>
            <a:ext cx="415498" cy="369332"/>
          </a:xfrm>
          <a:prstGeom prst="rect">
            <a:avLst/>
          </a:prstGeom>
          <a:noFill/>
        </p:spPr>
        <p:txBody>
          <a:bodyPr wrap="none" rtlCol="0">
            <a:spAutoFit/>
          </a:bodyPr>
          <a:lstStyle/>
          <a:p>
            <a:r>
              <a:rPr kumimoji="1" lang="ja-JP" altLang="en-US">
                <a:latin typeface="MS PGothic" panose="020B0600070205080204" pitchFamily="34" charset="-128"/>
                <a:ea typeface="MS PGothic" panose="020B0600070205080204" pitchFamily="34" charset="-128"/>
              </a:rPr>
              <a:t>⑦</a:t>
            </a:r>
          </a:p>
        </p:txBody>
      </p:sp>
      <p:cxnSp>
        <p:nvCxnSpPr>
          <p:cNvPr id="12" name="直線コネクタ 11">
            <a:extLst>
              <a:ext uri="{FF2B5EF4-FFF2-40B4-BE49-F238E27FC236}">
                <a16:creationId xmlns:a16="http://schemas.microsoft.com/office/drawing/2014/main" id="{7DE0A023-9060-A95D-3DAF-A2A8908B400B}"/>
              </a:ext>
            </a:extLst>
          </p:cNvPr>
          <p:cNvCxnSpPr>
            <a:cxnSpLocks/>
          </p:cNvCxnSpPr>
          <p:nvPr/>
        </p:nvCxnSpPr>
        <p:spPr>
          <a:xfrm flipH="1" flipV="1">
            <a:off x="2876857" y="6440191"/>
            <a:ext cx="305872" cy="1580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247B36DB-037D-4939-E634-95D5A8146399}"/>
              </a:ext>
            </a:extLst>
          </p:cNvPr>
          <p:cNvSpPr txBox="1"/>
          <p:nvPr/>
        </p:nvSpPr>
        <p:spPr>
          <a:xfrm>
            <a:off x="369112" y="463006"/>
            <a:ext cx="6224781" cy="523220"/>
          </a:xfrm>
          <a:prstGeom prst="rect">
            <a:avLst/>
          </a:prstGeom>
          <a:noFill/>
        </p:spPr>
        <p:txBody>
          <a:bodyPr wrap="none" rtlCol="0">
            <a:spAutoFit/>
          </a:bodyPr>
          <a:lstStyle/>
          <a:p>
            <a:r>
              <a:rPr kumimoji="1" lang="ja-JP" altLang="en-US" sz="2800">
                <a:solidFill>
                  <a:srgbClr val="FF0000"/>
                </a:solidFill>
                <a:latin typeface="MS PGothic" panose="020B0600070205080204" pitchFamily="34" charset="-128"/>
                <a:ea typeface="MS PGothic" panose="020B0600070205080204" pitchFamily="34" charset="-128"/>
              </a:rPr>
              <a:t>固定ページに“テキスト”を追加する場合</a:t>
            </a:r>
          </a:p>
        </p:txBody>
      </p:sp>
    </p:spTree>
    <p:extLst>
      <p:ext uri="{BB962C8B-B14F-4D97-AF65-F5344CB8AC3E}">
        <p14:creationId xmlns:p14="http://schemas.microsoft.com/office/powerpoint/2010/main" val="241268402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272</Words>
  <Application>Microsoft Macintosh PowerPoint</Application>
  <PresentationFormat>ワイド画面</PresentationFormat>
  <Paragraphs>42</Paragraphs>
  <Slides>7</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MS PGothic</vt:lpstr>
      <vt:lpstr>游ゴシック</vt:lpstr>
      <vt:lpstr>游ゴシック Light</vt:lpstr>
      <vt:lpstr>Arial</vt:lpstr>
      <vt:lpstr>Helvetica Neue</vt:lpstr>
      <vt:lpstr>Office テーマ</vt:lpstr>
      <vt:lpstr>固定ページを更新する場合の 操作手順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光夫 芝</dc:creator>
  <cp:lastModifiedBy>光夫 芝</cp:lastModifiedBy>
  <cp:revision>9</cp:revision>
  <dcterms:created xsi:type="dcterms:W3CDTF">2022-06-27T05:11:24Z</dcterms:created>
  <dcterms:modified xsi:type="dcterms:W3CDTF">2022-06-27T08:14:06Z</dcterms:modified>
</cp:coreProperties>
</file>