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7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1781"/>
  </p:normalViewPr>
  <p:slideViewPr>
    <p:cSldViewPr snapToGrid="0">
      <p:cViewPr varScale="1">
        <p:scale>
          <a:sx n="99" d="100"/>
          <a:sy n="99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457B9-6571-A84A-9ECE-8003A3B54834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1484-4E36-144D-BED5-1DC8B2A243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3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1484-4E36-144D-BED5-1DC8B2A243D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49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63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63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26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53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32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31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78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6018-E8BC-4746-98EF-5EDE89445B20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410A-2867-46FB-A30C-FD67B8960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79186-739B-0B31-2E85-A9DC3C5B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学校だよりを追加するときの操作手順</a:t>
            </a:r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lang="ja-JP" altLang="en-US" sz="4400">
                <a:latin typeface="MS PGothic" panose="020B0600070205080204" pitchFamily="34" charset="-128"/>
                <a:ea typeface="MS PGothic" panose="020B0600070205080204" pitchFamily="34" charset="-128"/>
              </a:rPr>
              <a:t>（アイコンリストからの追加編）</a:t>
            </a:r>
            <a:endParaRPr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001C036-9962-F6F3-4B7A-FBCC9876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91641"/>
          </a:xfrm>
        </p:spPr>
        <p:txBody>
          <a:bodyPr anchor="ctr"/>
          <a:lstStyle/>
          <a:p>
            <a:pPr algn="r"/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2022/07/12</a:t>
            </a:r>
          </a:p>
          <a:p>
            <a:pPr algn="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西之表市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ICT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支援員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芝　光夫</a:t>
            </a:r>
          </a:p>
        </p:txBody>
      </p:sp>
    </p:spTree>
    <p:extLst>
      <p:ext uri="{BB962C8B-B14F-4D97-AF65-F5344CB8AC3E}">
        <p14:creationId xmlns:p14="http://schemas.microsoft.com/office/powerpoint/2010/main" val="413922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8879" r="1828" b="5208"/>
          <a:stretch/>
        </p:blipFill>
        <p:spPr>
          <a:xfrm>
            <a:off x="801039" y="926657"/>
            <a:ext cx="10171761" cy="500468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6B0EE-13B7-2BC8-8FB7-0F0A35C43543}"/>
              </a:ext>
            </a:extLst>
          </p:cNvPr>
          <p:cNvSpPr txBox="1"/>
          <p:nvPr/>
        </p:nvSpPr>
        <p:spPr>
          <a:xfrm>
            <a:off x="4101373" y="4370448"/>
            <a:ext cx="56608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学校だよりを追加する場合は同じ手順を繰り返す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532C5737-D218-F01B-F93F-81994A0A5BCD}"/>
              </a:ext>
            </a:extLst>
          </p:cNvPr>
          <p:cNvSpPr/>
          <p:nvPr/>
        </p:nvSpPr>
        <p:spPr>
          <a:xfrm>
            <a:off x="5410400" y="2896500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19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5FE94A-68C1-168F-F9B5-61EDE0BAFAEB}"/>
              </a:ext>
            </a:extLst>
          </p:cNvPr>
          <p:cNvSpPr/>
          <p:nvPr/>
        </p:nvSpPr>
        <p:spPr>
          <a:xfrm>
            <a:off x="4127130" y="3271645"/>
            <a:ext cx="5635055" cy="836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13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752" t="9856" r="12159" b="16426"/>
          <a:stretch/>
        </p:blipFill>
        <p:spPr>
          <a:xfrm>
            <a:off x="785446" y="758090"/>
            <a:ext cx="10374922" cy="53027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BD0739-64CB-7874-0525-4695F1695798}"/>
              </a:ext>
            </a:extLst>
          </p:cNvPr>
          <p:cNvSpPr txBox="1"/>
          <p:nvPr/>
        </p:nvSpPr>
        <p:spPr>
          <a:xfrm>
            <a:off x="1055078" y="1688122"/>
            <a:ext cx="296587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ユーザー</a:t>
            </a:r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ID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を入力する。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パスワードを入力する。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“ログイン”ボタンを押す。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D09033-CB75-0E4A-D594-F3840156979A}"/>
              </a:ext>
            </a:extLst>
          </p:cNvPr>
          <p:cNvSpPr txBox="1"/>
          <p:nvPr/>
        </p:nvSpPr>
        <p:spPr>
          <a:xfrm>
            <a:off x="4630615" y="27900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FDCAF-9E6C-6E47-6CF4-3AE31AD17228}"/>
              </a:ext>
            </a:extLst>
          </p:cNvPr>
          <p:cNvSpPr txBox="1"/>
          <p:nvPr/>
        </p:nvSpPr>
        <p:spPr>
          <a:xfrm>
            <a:off x="4630615" y="3429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FD6FF6-28D4-7E86-A527-5A93E9DC3500}"/>
              </a:ext>
            </a:extLst>
          </p:cNvPr>
          <p:cNvSpPr txBox="1"/>
          <p:nvPr/>
        </p:nvSpPr>
        <p:spPr>
          <a:xfrm>
            <a:off x="6541474" y="39037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90D793-8882-2ABD-1529-1169648B1E03}"/>
              </a:ext>
            </a:extLst>
          </p:cNvPr>
          <p:cNvSpPr txBox="1"/>
          <p:nvPr/>
        </p:nvSpPr>
        <p:spPr>
          <a:xfrm>
            <a:off x="1773342" y="6025661"/>
            <a:ext cx="864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Helvetica Neue" panose="02000503000000020004" pitchFamily="2" charset="0"/>
              <a:buChar char="※"/>
            </a:pP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ユーザー</a:t>
            </a:r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ID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とパスワードは各学校ごとに割り当てられているログイン情報になります。</a:t>
            </a:r>
            <a:endParaRPr kumimoji="1" lang="en-US" altLang="ja-JP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CFD7EB-140C-F9A0-1768-6BA025E29449}"/>
              </a:ext>
            </a:extLst>
          </p:cNvPr>
          <p:cNvSpPr txBox="1"/>
          <p:nvPr/>
        </p:nvSpPr>
        <p:spPr>
          <a:xfrm>
            <a:off x="1642698" y="740713"/>
            <a:ext cx="89066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ホームページ更新のための管理者画面にログインします。</a:t>
            </a:r>
            <a:endParaRPr kumimoji="1" lang="en-US" altLang="ja-JP" sz="2800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14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9055" r="50979" b="29472"/>
          <a:stretch/>
        </p:blipFill>
        <p:spPr>
          <a:xfrm>
            <a:off x="531380" y="825664"/>
            <a:ext cx="5814835" cy="409976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7DF27B2-1BC6-205D-5802-C7C039704A6F}"/>
              </a:ext>
            </a:extLst>
          </p:cNvPr>
          <p:cNvSpPr/>
          <p:nvPr/>
        </p:nvSpPr>
        <p:spPr>
          <a:xfrm>
            <a:off x="531380" y="3381294"/>
            <a:ext cx="1379479" cy="310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D00F91-BA49-7EC1-79DE-90052398E977}"/>
              </a:ext>
            </a:extLst>
          </p:cNvPr>
          <p:cNvSpPr/>
          <p:nvPr/>
        </p:nvSpPr>
        <p:spPr>
          <a:xfrm>
            <a:off x="1910859" y="3671440"/>
            <a:ext cx="1379479" cy="310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364E3A-EE68-3D51-4676-84F887811952}"/>
              </a:ext>
            </a:extLst>
          </p:cNvPr>
          <p:cNvSpPr txBox="1"/>
          <p:nvPr/>
        </p:nvSpPr>
        <p:spPr>
          <a:xfrm>
            <a:off x="1221119" y="2444817"/>
            <a:ext cx="31886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メニューから「メディア」→「新規追加」を選択する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E06BBB-71F6-2EFE-9AD7-BC884B1213EE}"/>
              </a:ext>
            </a:extLst>
          </p:cNvPr>
          <p:cNvSpPr txBox="1"/>
          <p:nvPr/>
        </p:nvSpPr>
        <p:spPr>
          <a:xfrm>
            <a:off x="3348955" y="36127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④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BEAE328-C1D8-9370-3764-D133E0448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4" b="22837"/>
          <a:stretch/>
        </p:blipFill>
        <p:spPr>
          <a:xfrm>
            <a:off x="5087818" y="3213261"/>
            <a:ext cx="6515251" cy="33935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E19505-401F-5396-5A99-651458E3E2D2}"/>
              </a:ext>
            </a:extLst>
          </p:cNvPr>
          <p:cNvSpPr txBox="1"/>
          <p:nvPr/>
        </p:nvSpPr>
        <p:spPr>
          <a:xfrm>
            <a:off x="6472726" y="3028595"/>
            <a:ext cx="46638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ファイルをアップロードする画面が表示される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F677578A-EF8B-935C-2D5A-CDA9D97F3DC6}"/>
              </a:ext>
            </a:extLst>
          </p:cNvPr>
          <p:cNvSpPr/>
          <p:nvPr/>
        </p:nvSpPr>
        <p:spPr>
          <a:xfrm rot="1060465">
            <a:off x="3851791" y="3840226"/>
            <a:ext cx="2829424" cy="859525"/>
          </a:xfrm>
          <a:prstGeom prst="rightArrow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0D0EF3-06D7-8E45-8058-113BA8EE6784}"/>
              </a:ext>
            </a:extLst>
          </p:cNvPr>
          <p:cNvSpPr txBox="1"/>
          <p:nvPr/>
        </p:nvSpPr>
        <p:spPr>
          <a:xfrm>
            <a:off x="1221119" y="697021"/>
            <a:ext cx="46638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ダッシュボード画面が表示される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91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849"/>
          <a:stretch/>
        </p:blipFill>
        <p:spPr>
          <a:xfrm>
            <a:off x="1067166" y="1184031"/>
            <a:ext cx="10057668" cy="53239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FAF404-5A23-6DF9-23CE-556F8488F64F}"/>
              </a:ext>
            </a:extLst>
          </p:cNvPr>
          <p:cNvSpPr txBox="1"/>
          <p:nvPr/>
        </p:nvSpPr>
        <p:spPr>
          <a:xfrm>
            <a:off x="2246228" y="680439"/>
            <a:ext cx="76995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ファイルをドラッグ</a:t>
            </a:r>
            <a:r>
              <a:rPr lang="en-US" altLang="ja-JP" sz="2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&amp;</a:t>
            </a:r>
            <a:r>
              <a:rPr lang="ja-JP" altLang="en-US" sz="28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ドロップでアップロードする場合</a:t>
            </a:r>
            <a:endParaRPr kumimoji="1" lang="en-US" altLang="ja-JP" sz="2800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026" name="Picture 2" descr="0125 モザイク - CLIP STUDIO ASSETS">
            <a:extLst>
              <a:ext uri="{FF2B5EF4-FFF2-40B4-BE49-F238E27FC236}">
                <a16:creationId xmlns:a16="http://schemas.microsoft.com/office/drawing/2014/main" id="{AA26DC9D-999B-0C98-11F8-3EBCDB295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8288214" y="4337539"/>
            <a:ext cx="635291" cy="3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0125 モザイク - CLIP STUDIO ASSETS">
            <a:extLst>
              <a:ext uri="{FF2B5EF4-FFF2-40B4-BE49-F238E27FC236}">
                <a16:creationId xmlns:a16="http://schemas.microsoft.com/office/drawing/2014/main" id="{DC860EEE-5558-F2FC-3EE6-EA7152F63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9155721" y="3475892"/>
            <a:ext cx="635291" cy="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125 モザイク - CLIP STUDIO ASSETS">
            <a:extLst>
              <a:ext uri="{FF2B5EF4-FFF2-40B4-BE49-F238E27FC236}">
                <a16:creationId xmlns:a16="http://schemas.microsoft.com/office/drawing/2014/main" id="{1161E5F4-62C4-1455-3062-D32F9F72B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9155721" y="5541313"/>
            <a:ext cx="635291" cy="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0125 モザイク - CLIP STUDIO ASSETS">
            <a:extLst>
              <a:ext uri="{FF2B5EF4-FFF2-40B4-BE49-F238E27FC236}">
                <a16:creationId xmlns:a16="http://schemas.microsoft.com/office/drawing/2014/main" id="{1F80E850-710E-A8B6-17AA-10180D2C0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10017230" y="3464168"/>
            <a:ext cx="635291" cy="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0125 モザイク - CLIP STUDIO ASSETS">
            <a:extLst>
              <a:ext uri="{FF2B5EF4-FFF2-40B4-BE49-F238E27FC236}">
                <a16:creationId xmlns:a16="http://schemas.microsoft.com/office/drawing/2014/main" id="{98988631-83C7-FA4D-FF6C-3152A8617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8288213" y="3475892"/>
            <a:ext cx="635291" cy="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125 モザイク - CLIP STUDIO ASSETS">
            <a:extLst>
              <a:ext uri="{FF2B5EF4-FFF2-40B4-BE49-F238E27FC236}">
                <a16:creationId xmlns:a16="http://schemas.microsoft.com/office/drawing/2014/main" id="{171C405B-A323-BC8E-331D-7A73C4608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8301056" y="5531181"/>
            <a:ext cx="635291" cy="2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0125 モザイク - CLIP STUDIO ASSETS">
            <a:extLst>
              <a:ext uri="{FF2B5EF4-FFF2-40B4-BE49-F238E27FC236}">
                <a16:creationId xmlns:a16="http://schemas.microsoft.com/office/drawing/2014/main" id="{03C61917-8317-1764-6FFC-D96B34EEB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9155721" y="4337539"/>
            <a:ext cx="635291" cy="4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0125 モザイク - CLIP STUDIO ASSETS">
            <a:extLst>
              <a:ext uri="{FF2B5EF4-FFF2-40B4-BE49-F238E27FC236}">
                <a16:creationId xmlns:a16="http://schemas.microsoft.com/office/drawing/2014/main" id="{0BC22E87-74BC-26B4-A0C5-50EBB344F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10017230" y="5531181"/>
            <a:ext cx="635291" cy="2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カーブ矢印 5">
            <a:extLst>
              <a:ext uri="{FF2B5EF4-FFF2-40B4-BE49-F238E27FC236}">
                <a16:creationId xmlns:a16="http://schemas.microsoft.com/office/drawing/2014/main" id="{2DC67383-E317-6826-0C5F-495294854D17}"/>
              </a:ext>
            </a:extLst>
          </p:cNvPr>
          <p:cNvSpPr/>
          <p:nvPr/>
        </p:nvSpPr>
        <p:spPr>
          <a:xfrm rot="5112395">
            <a:off x="6970453" y="403599"/>
            <a:ext cx="1486500" cy="5122983"/>
          </a:xfrm>
          <a:prstGeom prst="curvedRightArrow">
            <a:avLst/>
          </a:prstGeom>
          <a:solidFill>
            <a:schemeClr val="accent1">
              <a:alpha val="351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26C297-13E4-A116-D1B6-230A420EA245}"/>
              </a:ext>
            </a:extLst>
          </p:cNvPr>
          <p:cNvSpPr txBox="1"/>
          <p:nvPr/>
        </p:nvSpPr>
        <p:spPr>
          <a:xfrm>
            <a:off x="7713703" y="4689231"/>
            <a:ext cx="31886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アップロードしたいファイルをドラッグする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DE1F5D-5D22-D593-0997-C695AC65B5E5}"/>
              </a:ext>
            </a:extLst>
          </p:cNvPr>
          <p:cNvSpPr txBox="1"/>
          <p:nvPr/>
        </p:nvSpPr>
        <p:spPr>
          <a:xfrm>
            <a:off x="9530274" y="39439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⑤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0530E7-B7AB-645D-9A25-E6E14A2707AC}"/>
              </a:ext>
            </a:extLst>
          </p:cNvPr>
          <p:cNvSpPr txBox="1"/>
          <p:nvPr/>
        </p:nvSpPr>
        <p:spPr>
          <a:xfrm>
            <a:off x="2437985" y="3977732"/>
            <a:ext cx="26610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画面の青い点線内でドロップする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F22D05-51FE-7816-A2BD-748EFA548157}"/>
              </a:ext>
            </a:extLst>
          </p:cNvPr>
          <p:cNvSpPr txBox="1"/>
          <p:nvPr/>
        </p:nvSpPr>
        <p:spPr>
          <a:xfrm>
            <a:off x="4774885" y="35703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⑥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7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22676"/>
          <a:stretch/>
        </p:blipFill>
        <p:spPr>
          <a:xfrm>
            <a:off x="648610" y="1101763"/>
            <a:ext cx="10894780" cy="47363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5E1B01-F3D3-5986-4E4F-4788769E9E5B}"/>
              </a:ext>
            </a:extLst>
          </p:cNvPr>
          <p:cNvSpPr txBox="1"/>
          <p:nvPr/>
        </p:nvSpPr>
        <p:spPr>
          <a:xfrm>
            <a:off x="2007383" y="695980"/>
            <a:ext cx="81772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フォルダーからファイルを開いてアップロードする場合</a:t>
            </a:r>
            <a:endParaRPr kumimoji="1" lang="en-US" altLang="ja-JP" sz="2800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094810-7C39-54ED-532C-3F0431EA48FD}"/>
              </a:ext>
            </a:extLst>
          </p:cNvPr>
          <p:cNvSpPr txBox="1"/>
          <p:nvPr/>
        </p:nvSpPr>
        <p:spPr>
          <a:xfrm>
            <a:off x="7678200" y="4962469"/>
            <a:ext cx="30366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“ファイルを選択”ボタンを押す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861810-5D8A-948C-2ED4-6722FA3D29F5}"/>
              </a:ext>
            </a:extLst>
          </p:cNvPr>
          <p:cNvSpPr txBox="1"/>
          <p:nvPr/>
        </p:nvSpPr>
        <p:spPr>
          <a:xfrm>
            <a:off x="7133847" y="46840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6B78BD-A955-AC5F-0C44-AFBA8DC6BF3B}"/>
              </a:ext>
            </a:extLst>
          </p:cNvPr>
          <p:cNvSpPr txBox="1"/>
          <p:nvPr/>
        </p:nvSpPr>
        <p:spPr>
          <a:xfrm>
            <a:off x="5034324" y="3308632"/>
            <a:ext cx="3453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アップロードしたいファイルを選択する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D38F2A-282C-1C8C-C7F0-D0315C610F00}"/>
              </a:ext>
            </a:extLst>
          </p:cNvPr>
          <p:cNvSpPr txBox="1"/>
          <p:nvPr/>
        </p:nvSpPr>
        <p:spPr>
          <a:xfrm>
            <a:off x="3739596" y="30058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⑥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FF5441-546C-CE59-8BFB-C2687316C655}"/>
              </a:ext>
            </a:extLst>
          </p:cNvPr>
          <p:cNvSpPr txBox="1"/>
          <p:nvPr/>
        </p:nvSpPr>
        <p:spPr>
          <a:xfrm>
            <a:off x="1652539" y="4856962"/>
            <a:ext cx="26610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“開く”ボタンを押す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2F6E0F-39A7-BDAA-B82D-3977A9C55110}"/>
              </a:ext>
            </a:extLst>
          </p:cNvPr>
          <p:cNvSpPr txBox="1"/>
          <p:nvPr/>
        </p:nvSpPr>
        <p:spPr>
          <a:xfrm>
            <a:off x="3989439" y="44495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⑦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078AA8-DA4D-410C-16BD-E228E55DC95D}"/>
              </a:ext>
            </a:extLst>
          </p:cNvPr>
          <p:cNvSpPr/>
          <p:nvPr/>
        </p:nvSpPr>
        <p:spPr>
          <a:xfrm>
            <a:off x="6213231" y="4818871"/>
            <a:ext cx="920616" cy="23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587ECC-E931-B08A-44B7-B4AA3770B6A9}"/>
              </a:ext>
            </a:extLst>
          </p:cNvPr>
          <p:cNvSpPr/>
          <p:nvPr/>
        </p:nvSpPr>
        <p:spPr>
          <a:xfrm>
            <a:off x="4366253" y="4537499"/>
            <a:ext cx="777238" cy="23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 descr="0125 モザイク - CLIP STUDIO ASSETS">
            <a:extLst>
              <a:ext uri="{FF2B5EF4-FFF2-40B4-BE49-F238E27FC236}">
                <a16:creationId xmlns:a16="http://schemas.microsoft.com/office/drawing/2014/main" id="{8447BF56-67C8-C18E-34E8-BC8A34B1D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2347786" y="2811867"/>
            <a:ext cx="635291" cy="2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0125 モザイク - CLIP STUDIO ASSETS">
            <a:extLst>
              <a:ext uri="{FF2B5EF4-FFF2-40B4-BE49-F238E27FC236}">
                <a16:creationId xmlns:a16="http://schemas.microsoft.com/office/drawing/2014/main" id="{6766BC38-972F-5AB2-77FC-49054C52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3227016" y="3954963"/>
            <a:ext cx="635291" cy="2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0125 モザイク - CLIP STUDIO ASSETS">
            <a:extLst>
              <a:ext uri="{FF2B5EF4-FFF2-40B4-BE49-F238E27FC236}">
                <a16:creationId xmlns:a16="http://schemas.microsoft.com/office/drawing/2014/main" id="{1D0DA859-FD9A-A031-6D03-EBCCC2227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3227016" y="2823590"/>
            <a:ext cx="63529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0125 モザイク - CLIP STUDIO ASSETS">
            <a:extLst>
              <a:ext uri="{FF2B5EF4-FFF2-40B4-BE49-F238E27FC236}">
                <a16:creationId xmlns:a16="http://schemas.microsoft.com/office/drawing/2014/main" id="{E042D532-4F79-1069-AF9F-A021DEE7F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4106246" y="2788420"/>
            <a:ext cx="777238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0125 モザイク - CLIP STUDIO ASSETS">
            <a:extLst>
              <a:ext uri="{FF2B5EF4-FFF2-40B4-BE49-F238E27FC236}">
                <a16:creationId xmlns:a16="http://schemas.microsoft.com/office/drawing/2014/main" id="{C55584CB-35E2-C027-6375-82B4F071C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5051151" y="2835312"/>
            <a:ext cx="706380" cy="2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0125 モザイク - CLIP STUDIO ASSETS">
            <a:extLst>
              <a:ext uri="{FF2B5EF4-FFF2-40B4-BE49-F238E27FC236}">
                <a16:creationId xmlns:a16="http://schemas.microsoft.com/office/drawing/2014/main" id="{143E187F-87C9-4531-3B6B-4AED4FF61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4992016" y="3997710"/>
            <a:ext cx="777238" cy="2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0125 モザイク - CLIP STUDIO ASSETS">
            <a:extLst>
              <a:ext uri="{FF2B5EF4-FFF2-40B4-BE49-F238E27FC236}">
                <a16:creationId xmlns:a16="http://schemas.microsoft.com/office/drawing/2014/main" id="{25C007E9-C88F-0E97-AC95-F7984DEC7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 b="34301"/>
          <a:stretch/>
        </p:blipFill>
        <p:spPr bwMode="auto">
          <a:xfrm>
            <a:off x="2344516" y="3987259"/>
            <a:ext cx="635291" cy="2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8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30929" r="2156" b="5049"/>
          <a:stretch/>
        </p:blipFill>
        <p:spPr>
          <a:xfrm>
            <a:off x="360136" y="832337"/>
            <a:ext cx="11471727" cy="422030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E93E2E-6CD7-3515-44CE-9D99EF8741F4}"/>
              </a:ext>
            </a:extLst>
          </p:cNvPr>
          <p:cNvSpPr/>
          <p:nvPr/>
        </p:nvSpPr>
        <p:spPr>
          <a:xfrm>
            <a:off x="1875692" y="3868614"/>
            <a:ext cx="9956171" cy="1184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16AE01-1C03-8021-ED0F-59E141EA23F4}"/>
              </a:ext>
            </a:extLst>
          </p:cNvPr>
          <p:cNvSpPr txBox="1"/>
          <p:nvPr/>
        </p:nvSpPr>
        <p:spPr>
          <a:xfrm>
            <a:off x="1875692" y="1380979"/>
            <a:ext cx="99561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アップロードが完了すると画面下側にファイルと、ファイルの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URL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コピーボタンが表示される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5CD7DE-C774-2A90-C0D9-D04EDE728189}"/>
              </a:ext>
            </a:extLst>
          </p:cNvPr>
          <p:cNvSpPr txBox="1"/>
          <p:nvPr/>
        </p:nvSpPr>
        <p:spPr>
          <a:xfrm>
            <a:off x="3649142" y="34992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⑧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64D8AA-30C0-F5F8-0A7D-4A6454FD373A}"/>
              </a:ext>
            </a:extLst>
          </p:cNvPr>
          <p:cNvSpPr txBox="1"/>
          <p:nvPr/>
        </p:nvSpPr>
        <p:spPr>
          <a:xfrm>
            <a:off x="901307" y="5725307"/>
            <a:ext cx="10389383" cy="523220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n w="12700">
                  <a:solidFill>
                    <a:srgbClr val="0432FF"/>
                  </a:solidFill>
                  <a:prstDash val="solid"/>
                </a:ln>
                <a:solidFill>
                  <a:srgbClr val="0432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URL</a:t>
            </a:r>
            <a:r>
              <a:rPr lang="ja-JP" altLang="en-US" sz="2800">
                <a:ln w="12700">
                  <a:solidFill>
                    <a:srgbClr val="0432FF"/>
                  </a:solidFill>
                  <a:prstDash val="solid"/>
                </a:ln>
                <a:solidFill>
                  <a:srgbClr val="0432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は、以降の操作でファイルのリンク先を指定する際に使用する</a:t>
            </a:r>
            <a:endParaRPr kumimoji="1" lang="en-US" altLang="ja-JP" sz="2800" dirty="0">
              <a:ln w="12700">
                <a:solidFill>
                  <a:srgbClr val="0432FF"/>
                </a:solidFill>
                <a:prstDash val="solid"/>
              </a:ln>
              <a:solidFill>
                <a:srgbClr val="0432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9BF748FF-0474-2B26-E891-7E97951A5C33}"/>
              </a:ext>
            </a:extLst>
          </p:cNvPr>
          <p:cNvSpPr/>
          <p:nvPr/>
        </p:nvSpPr>
        <p:spPr>
          <a:xfrm>
            <a:off x="9624646" y="4185137"/>
            <a:ext cx="128954" cy="656493"/>
          </a:xfrm>
          <a:prstGeom prst="leftBracket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7E676E9-2E92-86AE-79A2-6D87F05AF82B}"/>
              </a:ext>
            </a:extLst>
          </p:cNvPr>
          <p:cNvSpPr/>
          <p:nvPr/>
        </p:nvSpPr>
        <p:spPr>
          <a:xfrm>
            <a:off x="9788769" y="4056184"/>
            <a:ext cx="1676400" cy="269630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9C0E52-5C17-511B-1150-3265D1D1CFFD}"/>
              </a:ext>
            </a:extLst>
          </p:cNvPr>
          <p:cNvSpPr/>
          <p:nvPr/>
        </p:nvSpPr>
        <p:spPr>
          <a:xfrm>
            <a:off x="9788770" y="4665781"/>
            <a:ext cx="1676400" cy="269630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屈折矢印 8">
            <a:extLst>
              <a:ext uri="{FF2B5EF4-FFF2-40B4-BE49-F238E27FC236}">
                <a16:creationId xmlns:a16="http://schemas.microsoft.com/office/drawing/2014/main" id="{41BFAF32-609D-4CEA-6B07-B4EACF6C1CA5}"/>
              </a:ext>
            </a:extLst>
          </p:cNvPr>
          <p:cNvSpPr/>
          <p:nvPr/>
        </p:nvSpPr>
        <p:spPr>
          <a:xfrm flipH="1" flipV="1">
            <a:off x="8663354" y="4397323"/>
            <a:ext cx="773722" cy="1310641"/>
          </a:xfrm>
          <a:prstGeom prst="bentUpArrow">
            <a:avLst/>
          </a:prstGeom>
          <a:solidFill>
            <a:schemeClr val="accent1">
              <a:alpha val="3843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2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8894" r="50000" b="25561"/>
          <a:stretch/>
        </p:blipFill>
        <p:spPr>
          <a:xfrm>
            <a:off x="452982" y="689023"/>
            <a:ext cx="6505575" cy="47947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8DDAC20-6708-4CA7-3613-19F4641E2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5" r="42593" b="35756"/>
          <a:stretch/>
        </p:blipFill>
        <p:spPr>
          <a:xfrm>
            <a:off x="4057248" y="2695137"/>
            <a:ext cx="7469344" cy="405327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8C79FE-C0BE-19C5-3343-C643886D9DA9}"/>
              </a:ext>
            </a:extLst>
          </p:cNvPr>
          <p:cNvSpPr txBox="1"/>
          <p:nvPr/>
        </p:nvSpPr>
        <p:spPr>
          <a:xfrm>
            <a:off x="1503953" y="1844488"/>
            <a:ext cx="5038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メニューから「メディア」→「固定ページ一覧」を選択する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42B8C8-AB15-54BA-1EFE-17470BB0F75E}"/>
              </a:ext>
            </a:extLst>
          </p:cNvPr>
          <p:cNvSpPr txBox="1"/>
          <p:nvPr/>
        </p:nvSpPr>
        <p:spPr>
          <a:xfrm>
            <a:off x="2150398" y="34172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⑨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4D1139-3F1C-AD07-CEBA-E20BC225221C}"/>
              </a:ext>
            </a:extLst>
          </p:cNvPr>
          <p:cNvSpPr txBox="1"/>
          <p:nvPr/>
        </p:nvSpPr>
        <p:spPr>
          <a:xfrm>
            <a:off x="6084302" y="3138238"/>
            <a:ext cx="50385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一覧の中から“学校だより”にカーソルを合わせる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サブメニューの中から“</a:t>
            </a:r>
            <a:r>
              <a:rPr lang="en-US" altLang="ja-JP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Elementor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で編集”を選択する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79D6B3-0BB9-36CF-5358-89C366EDF8BE}"/>
              </a:ext>
            </a:extLst>
          </p:cNvPr>
          <p:cNvSpPr/>
          <p:nvPr/>
        </p:nvSpPr>
        <p:spPr>
          <a:xfrm>
            <a:off x="5808373" y="4473171"/>
            <a:ext cx="1210613" cy="329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EAC18F-DBC7-FC6F-E7E3-DD83B8CF4A8E}"/>
              </a:ext>
            </a:extLst>
          </p:cNvPr>
          <p:cNvSpPr/>
          <p:nvPr/>
        </p:nvSpPr>
        <p:spPr>
          <a:xfrm>
            <a:off x="7727042" y="4922650"/>
            <a:ext cx="1210613" cy="329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E2AD7C-62D6-277B-63FE-34546ECE5E28}"/>
              </a:ext>
            </a:extLst>
          </p:cNvPr>
          <p:cNvSpPr txBox="1"/>
          <p:nvPr/>
        </p:nvSpPr>
        <p:spPr>
          <a:xfrm>
            <a:off x="5584302" y="41209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⑩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BDDC060D-16C7-4659-82EB-A3235D05160D}"/>
              </a:ext>
            </a:extLst>
          </p:cNvPr>
          <p:cNvSpPr/>
          <p:nvPr/>
        </p:nvSpPr>
        <p:spPr>
          <a:xfrm>
            <a:off x="7315400" y="5251939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11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D533BC-D572-BDA2-F5AA-9D899B004286}"/>
              </a:ext>
            </a:extLst>
          </p:cNvPr>
          <p:cNvSpPr/>
          <p:nvPr/>
        </p:nvSpPr>
        <p:spPr>
          <a:xfrm>
            <a:off x="452982" y="3822645"/>
            <a:ext cx="1210613" cy="329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D509CC-1D58-59F7-FD05-027A3B5132B3}"/>
              </a:ext>
            </a:extLst>
          </p:cNvPr>
          <p:cNvSpPr/>
          <p:nvPr/>
        </p:nvSpPr>
        <p:spPr>
          <a:xfrm>
            <a:off x="1960589" y="3860996"/>
            <a:ext cx="1210613" cy="329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54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9287" r="7718" b="7966"/>
          <a:stretch/>
        </p:blipFill>
        <p:spPr>
          <a:xfrm>
            <a:off x="270458" y="763881"/>
            <a:ext cx="7611412" cy="383714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5E3A5F-C80E-800A-4564-218C6D4A31F4}"/>
              </a:ext>
            </a:extLst>
          </p:cNvPr>
          <p:cNvSpPr txBox="1"/>
          <p:nvPr/>
        </p:nvSpPr>
        <p:spPr>
          <a:xfrm>
            <a:off x="4155019" y="2126073"/>
            <a:ext cx="59429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”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学校だより“の一覧から最新の学校だよりをクリックする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FDDF13-E2FF-E907-9A67-ABDC500B3051}"/>
              </a:ext>
            </a:extLst>
          </p:cNvPr>
          <p:cNvSpPr/>
          <p:nvPr/>
        </p:nvSpPr>
        <p:spPr>
          <a:xfrm>
            <a:off x="2912723" y="2569029"/>
            <a:ext cx="4518591" cy="319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ABA2D772-CDA4-235F-F470-60A525FC1363}"/>
              </a:ext>
            </a:extLst>
          </p:cNvPr>
          <p:cNvSpPr/>
          <p:nvPr/>
        </p:nvSpPr>
        <p:spPr>
          <a:xfrm>
            <a:off x="2363173" y="2528666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D73EF2-9C7B-5E94-7931-51CA8F92F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9" r="55346" b="39670"/>
          <a:stretch/>
        </p:blipFill>
        <p:spPr>
          <a:xfrm>
            <a:off x="4690185" y="3047997"/>
            <a:ext cx="5665362" cy="366293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55F38B-DFAB-B434-0E50-EA6FA68154B0}"/>
              </a:ext>
            </a:extLst>
          </p:cNvPr>
          <p:cNvSpPr/>
          <p:nvPr/>
        </p:nvSpPr>
        <p:spPr>
          <a:xfrm>
            <a:off x="4690185" y="4102951"/>
            <a:ext cx="2583543" cy="2607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5C42B1-493E-A2DD-4750-25EDF98EA2EA}"/>
              </a:ext>
            </a:extLst>
          </p:cNvPr>
          <p:cNvSpPr txBox="1"/>
          <p:nvPr/>
        </p:nvSpPr>
        <p:spPr>
          <a:xfrm>
            <a:off x="7431314" y="3747353"/>
            <a:ext cx="430350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左側のメニューが“ウィジェット”の一覧から“アイコンリスト”に変わる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選択したリスト右側にある“コピー”アイコンをクリックする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291ADA17-2B20-7B6B-16AA-FF00D4107F15}"/>
              </a:ext>
            </a:extLst>
          </p:cNvPr>
          <p:cNvSpPr/>
          <p:nvPr/>
        </p:nvSpPr>
        <p:spPr>
          <a:xfrm>
            <a:off x="6758132" y="3722863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13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AA8543A-4086-FFF1-EE02-C7E975B6F46D}"/>
              </a:ext>
            </a:extLst>
          </p:cNvPr>
          <p:cNvSpPr/>
          <p:nvPr/>
        </p:nvSpPr>
        <p:spPr>
          <a:xfrm>
            <a:off x="270459" y="1233715"/>
            <a:ext cx="1659204" cy="336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C54D5050-A0BA-8471-C9E0-00992042649F}"/>
              </a:ext>
            </a:extLst>
          </p:cNvPr>
          <p:cNvSpPr/>
          <p:nvPr/>
        </p:nvSpPr>
        <p:spPr>
          <a:xfrm rot="1060465">
            <a:off x="2114427" y="4411904"/>
            <a:ext cx="2463585" cy="602919"/>
          </a:xfrm>
          <a:prstGeom prst="rightArrow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79CF96-0016-4EDC-A6D0-2608C5DA89A1}"/>
              </a:ext>
            </a:extLst>
          </p:cNvPr>
          <p:cNvSpPr/>
          <p:nvPr/>
        </p:nvSpPr>
        <p:spPr>
          <a:xfrm>
            <a:off x="6684525" y="5117618"/>
            <a:ext cx="441989" cy="426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CBE1AD1-F337-2E8E-E768-32180F6DC341}"/>
              </a:ext>
            </a:extLst>
          </p:cNvPr>
          <p:cNvSpPr/>
          <p:nvPr/>
        </p:nvSpPr>
        <p:spPr>
          <a:xfrm>
            <a:off x="7188374" y="5166392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14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87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8879" r="51339" b="4811"/>
          <a:stretch/>
        </p:blipFill>
        <p:spPr>
          <a:xfrm>
            <a:off x="328013" y="899886"/>
            <a:ext cx="5523604" cy="55081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8C8751E-B641-0FE0-C289-6CA23B5C7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79" r="53067" b="5208"/>
          <a:stretch/>
        </p:blipFill>
        <p:spPr>
          <a:xfrm>
            <a:off x="6108160" y="899886"/>
            <a:ext cx="5358129" cy="550817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4C42E0-E57A-E3D5-3980-09121830C09C}"/>
              </a:ext>
            </a:extLst>
          </p:cNvPr>
          <p:cNvSpPr txBox="1"/>
          <p:nvPr/>
        </p:nvSpPr>
        <p:spPr>
          <a:xfrm>
            <a:off x="3061598" y="2569322"/>
            <a:ext cx="28899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コピーが作成される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C6ECF8C7-E8A0-87AC-BF00-23BEEF5137C9}"/>
              </a:ext>
            </a:extLst>
          </p:cNvPr>
          <p:cNvSpPr/>
          <p:nvPr/>
        </p:nvSpPr>
        <p:spPr>
          <a:xfrm>
            <a:off x="1334309" y="2070158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15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C501EA-A834-2C26-D604-B9C7325582D0}"/>
              </a:ext>
            </a:extLst>
          </p:cNvPr>
          <p:cNvSpPr/>
          <p:nvPr/>
        </p:nvSpPr>
        <p:spPr>
          <a:xfrm>
            <a:off x="328014" y="2428475"/>
            <a:ext cx="2244818" cy="2883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D646F7-4DAE-307B-6CCC-90C79F8FEC3D}"/>
              </a:ext>
            </a:extLst>
          </p:cNvPr>
          <p:cNvSpPr/>
          <p:nvPr/>
        </p:nvSpPr>
        <p:spPr>
          <a:xfrm>
            <a:off x="4066072" y="3488034"/>
            <a:ext cx="1785546" cy="314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D2ECFBC-08E7-2102-01D5-4991F449EE1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572832" y="2753988"/>
            <a:ext cx="4887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421E6A-3538-C05F-16DC-96CC5E40CAC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541486" y="2938654"/>
            <a:ext cx="524586" cy="7067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F49791-C8B8-B79F-537B-D1F7B7822213}"/>
              </a:ext>
            </a:extLst>
          </p:cNvPr>
          <p:cNvSpPr txBox="1"/>
          <p:nvPr/>
        </p:nvSpPr>
        <p:spPr>
          <a:xfrm>
            <a:off x="8353327" y="3772248"/>
            <a:ext cx="35106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テキストを編集する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学校だよりの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URL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を貼り直す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編集作業が終了したら“更新”ボタンを押す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C1A84A5-DA7E-C221-CD8B-D1990AD46B14}"/>
              </a:ext>
            </a:extLst>
          </p:cNvPr>
          <p:cNvSpPr/>
          <p:nvPr/>
        </p:nvSpPr>
        <p:spPr>
          <a:xfrm>
            <a:off x="7071866" y="3017062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16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A952ADF-0713-56C3-4F0F-7E298B9CE1E0}"/>
              </a:ext>
            </a:extLst>
          </p:cNvPr>
          <p:cNvSpPr/>
          <p:nvPr/>
        </p:nvSpPr>
        <p:spPr>
          <a:xfrm>
            <a:off x="9826175" y="2658811"/>
            <a:ext cx="1640113" cy="329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DFC74D4-171D-FF24-EE3A-3426B3B46670}"/>
              </a:ext>
            </a:extLst>
          </p:cNvPr>
          <p:cNvSpPr/>
          <p:nvPr/>
        </p:nvSpPr>
        <p:spPr>
          <a:xfrm>
            <a:off x="6366012" y="3394626"/>
            <a:ext cx="1785546" cy="314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F3A025-D39C-7A2A-0562-A0F84373CAED}"/>
              </a:ext>
            </a:extLst>
          </p:cNvPr>
          <p:cNvSpPr/>
          <p:nvPr/>
        </p:nvSpPr>
        <p:spPr>
          <a:xfrm>
            <a:off x="7474860" y="6049741"/>
            <a:ext cx="932651" cy="384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4B7E9FDC-0DF5-1713-2FAB-B49B9C942148}"/>
              </a:ext>
            </a:extLst>
          </p:cNvPr>
          <p:cNvSpPr/>
          <p:nvPr/>
        </p:nvSpPr>
        <p:spPr>
          <a:xfrm>
            <a:off x="7089839" y="4570753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17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DA47AD0-E2B9-9976-1455-F0BAF2E0788D}"/>
              </a:ext>
            </a:extLst>
          </p:cNvPr>
          <p:cNvSpPr/>
          <p:nvPr/>
        </p:nvSpPr>
        <p:spPr>
          <a:xfrm>
            <a:off x="6383985" y="4948317"/>
            <a:ext cx="1785546" cy="314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CE25E839-C6B3-94D5-0A44-FA85B1823FC4}"/>
              </a:ext>
            </a:extLst>
          </p:cNvPr>
          <p:cNvSpPr/>
          <p:nvPr/>
        </p:nvSpPr>
        <p:spPr>
          <a:xfrm>
            <a:off x="7702925" y="5670897"/>
            <a:ext cx="476519" cy="329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18</a:t>
            </a:r>
            <a:endParaRPr kumimoji="1" lang="ja-JP" altLang="en-US" sz="11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3" name="右矢印 22">
            <a:extLst>
              <a:ext uri="{FF2B5EF4-FFF2-40B4-BE49-F238E27FC236}">
                <a16:creationId xmlns:a16="http://schemas.microsoft.com/office/drawing/2014/main" id="{DBF45827-592A-A75D-2EFE-5F77065CE4E6}"/>
              </a:ext>
            </a:extLst>
          </p:cNvPr>
          <p:cNvSpPr/>
          <p:nvPr/>
        </p:nvSpPr>
        <p:spPr>
          <a:xfrm rot="20601395">
            <a:off x="8188127" y="2829121"/>
            <a:ext cx="1578205" cy="580417"/>
          </a:xfrm>
          <a:prstGeom prst="rightArrow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7B3686-8353-A97F-CAF4-5FAA1D455314}"/>
              </a:ext>
            </a:extLst>
          </p:cNvPr>
          <p:cNvSpPr txBox="1"/>
          <p:nvPr/>
        </p:nvSpPr>
        <p:spPr>
          <a:xfrm>
            <a:off x="8664509" y="5530552"/>
            <a:ext cx="321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Helvetica Neue" panose="02000503000000020004" pitchFamily="2" charset="0"/>
              <a:buChar char="※"/>
            </a:pPr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学校だよりの</a:t>
            </a:r>
            <a:r>
              <a:rPr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URL</a:t>
            </a:r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は、編集トップ画面の“メディア”→“ライブラリ”からも取得できます。</a:t>
            </a:r>
            <a:endParaRPr kumimoji="1" lang="en-US" altLang="ja-JP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97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329</Words>
  <Application>Microsoft Macintosh PowerPoint</Application>
  <PresentationFormat>ワイド画面</PresentationFormat>
  <Paragraphs>55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MS PGothic</vt:lpstr>
      <vt:lpstr>游ゴシック</vt:lpstr>
      <vt:lpstr>游ゴシック Light</vt:lpstr>
      <vt:lpstr>Arial</vt:lpstr>
      <vt:lpstr>Helvetica Neue</vt:lpstr>
      <vt:lpstr>Office テーマ</vt:lpstr>
      <vt:lpstr>学校だよりを追加するときの操作手順　（アイコンリストからの追加編）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伊関小学校 002</dc:creator>
  <cp:lastModifiedBy>光夫 芝</cp:lastModifiedBy>
  <cp:revision>53</cp:revision>
  <dcterms:created xsi:type="dcterms:W3CDTF">2022-06-28T00:52:19Z</dcterms:created>
  <dcterms:modified xsi:type="dcterms:W3CDTF">2022-07-13T06:21:59Z</dcterms:modified>
</cp:coreProperties>
</file>