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7" r:id="rId3"/>
    <p:sldId id="272" r:id="rId4"/>
    <p:sldId id="273" r:id="rId5"/>
    <p:sldId id="281" r:id="rId6"/>
    <p:sldId id="280" r:id="rId7"/>
    <p:sldId id="284" r:id="rId8"/>
    <p:sldId id="287" r:id="rId9"/>
    <p:sldId id="288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 snapToObjects="1" showGuides="1">
      <p:cViewPr varScale="1">
        <p:scale>
          <a:sx n="103" d="100"/>
          <a:sy n="103" d="100"/>
        </p:scale>
        <p:origin x="8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6B9AD-E8A7-1741-9535-0D9E4D4AAA4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8EC57-636E-094F-9F1D-D3EDD255DB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36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8EC57-636E-094F-9F1D-D3EDD255DB3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499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6751B8-30E8-5FB7-52A0-8C82320AE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363155E-D82D-C316-A3ED-F4A26AF00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59D327-A9D2-150D-8C8C-5CFF22682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73F63E-041A-5943-AC39-2E5816B2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4F6FA9-F9F1-7F03-3886-AF0875DA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44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F00F50-C0A9-755D-A4E9-129F303D3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BC1F48-3450-2F01-63D3-7BD0AA5BD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E701FE-4065-1A2E-5A8A-FB9BE73D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E38DA7-3DA9-070D-F628-B0A2995C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345727-4109-7720-FED7-C71B5A23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93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6947462-6F00-BA98-E72C-469C28438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171C92D-A302-842C-C7DB-FE89083CA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DA79BB-457B-6BCC-0117-4B7F2272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552EB9-254E-6BBB-3EF1-DFF06940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CC1E32-98A9-6D83-5B23-52080E43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96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F53F75-190C-FCE4-5421-BF7BBA9CB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E4A54B-068D-11D0-2C3E-E909B02F6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B0D25D-62EB-C397-DFA6-3543A835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C62F4EA-8964-5642-D290-C143BCB2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0E7449-0FA6-3E83-2CA9-B913D2791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745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957D60-9609-EC4C-49FD-126060AE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5224E2-2B53-C1C3-408F-DF210C7EC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FD2E5D-CFAA-964A-F2E6-EA4FABEE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6F3509-8C5E-08D7-704D-EF598A5D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2BE798-9FD1-E762-178D-9C8FEF49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12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B04DAA-7909-35AC-F705-2EEC0F97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E1A4CD-CBC7-F773-3EA9-D9836B315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8C7024E-368A-E4BD-6849-351C0CD30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9EB450-E656-1264-3910-13B42228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FB755C-E627-F49F-97CF-CD7D61557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D58D67-EABB-7A90-EE16-437F55D2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056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075248-AC4F-4C78-4FC9-6D272F03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E5E9C5-CDC4-4293-D998-419E15118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284153-5106-8D20-D89D-871741992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1AEF5B6-C97B-12DD-DF1D-87A14291A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A51300C-1D09-4355-2335-34E598CEA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4BF5B45-7623-3088-7F09-5EA7E7CE5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B7AA5-612F-0EFC-B3EB-384CF373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0DFB712-BB7E-68EE-2474-0C6A5DC8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79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FC0CF-31DF-D707-E546-49C7BEB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0CCCBB3-23C6-B835-AD06-48F54D12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5FEF5B8-8999-9010-757F-3FA8AF58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8F8E40-EB52-8AA3-857C-7D7A618B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59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503897E-6506-6F44-1630-BC233858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B3F6FEB-8F48-CFFD-38AC-E2EC6121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6D45A5-9098-B357-D6E8-63F58666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74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A27D9E-A3B3-248D-51CE-AD374C4C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37B43A-BD21-7F90-0103-110FA26E6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7259A19-852C-B24B-412D-54AF92A68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3128FC-31B6-FBF9-B17E-9BC86FF6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02A74E-DE92-1A12-0BD9-F3893853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678FC2-D271-3CC4-7CDA-01F02E5B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24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E10C6F-DCA1-1024-5064-987A00D2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B9F1856-F4DB-BC02-E7A2-EFD2B68A7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AC733D3-211A-B4A7-9DB3-B89E41869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627CDE-0E28-15F9-AABB-662A24CA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59C8DA-55DA-DDBF-595C-EB4E4312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6C8A65-B5E8-A079-1A6D-5439DA19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9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B11C500-5592-EA5E-98B6-BD9D5AF4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E428C4-0F1A-C185-1270-DBE4AB602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3AC78E-5353-AB57-656D-921E5CD67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F521-1023-B044-9984-A91FABAE941F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829028-CCFE-1808-7377-1DB28A9F1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1EC15A-E401-388B-CBEE-91CBF1BF3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CBAB1-AC3A-CE4F-94B3-96AEB8BF2A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37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16A588-8AC8-A3F1-92BD-2417272FC5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写真や動画、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PDF</a:t>
            </a: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ファイル等をホームページで使用するための事前作業操作手順</a:t>
            </a:r>
            <a:endParaRPr kumimoji="1" lang="ja-JP" altLang="en-US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6E5C61-2631-62A6-2EFE-727569ECF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/>
          <a:lstStyle/>
          <a:p>
            <a:pPr algn="r"/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2022/06/06</a:t>
            </a:r>
          </a:p>
          <a:p>
            <a:pPr algn="r"/>
            <a:r>
              <a:rPr lang="ja-JP" altLang="en-US">
                <a:solidFill>
                  <a:schemeClr val="bg1">
                    <a:lumMod val="7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西之表市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ICT</a:t>
            </a:r>
            <a:r>
              <a:rPr lang="ja-JP" altLang="en-US">
                <a:solidFill>
                  <a:schemeClr val="bg1">
                    <a:lumMod val="7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支援員</a:t>
            </a:r>
            <a:endParaRPr lang="en-US" altLang="ja-JP" dirty="0">
              <a:solidFill>
                <a:schemeClr val="bg1">
                  <a:lumMod val="75000"/>
                </a:schemeClr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r"/>
            <a:r>
              <a:rPr kumimoji="1" lang="ja-JP" altLang="en-US">
                <a:solidFill>
                  <a:schemeClr val="bg1">
                    <a:lumMod val="7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芝　光夫</a:t>
            </a:r>
          </a:p>
        </p:txBody>
      </p:sp>
    </p:spTree>
    <p:extLst>
      <p:ext uri="{BB962C8B-B14F-4D97-AF65-F5344CB8AC3E}">
        <p14:creationId xmlns:p14="http://schemas.microsoft.com/office/powerpoint/2010/main" val="216969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5A95C9-F83D-CAC3-C524-1CAA24071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5983"/>
          <a:stretch/>
        </p:blipFill>
        <p:spPr>
          <a:xfrm>
            <a:off x="609600" y="1031631"/>
            <a:ext cx="10972800" cy="541606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30BA00-DB90-3FEB-4898-144BB36ED490}"/>
              </a:ext>
            </a:extLst>
          </p:cNvPr>
          <p:cNvSpPr txBox="1"/>
          <p:nvPr/>
        </p:nvSpPr>
        <p:spPr>
          <a:xfrm>
            <a:off x="1055078" y="1688122"/>
            <a:ext cx="296587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ユーザー</a:t>
            </a:r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ID</a:t>
            </a:r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を入力する。</a:t>
            </a:r>
            <a:endParaRPr kumimoji="1"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パスワードを入力する。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“ログイン”ボタンを押す。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ECBB8A-9AB8-6C72-EB3D-F99CC1B445BA}"/>
              </a:ext>
            </a:extLst>
          </p:cNvPr>
          <p:cNvSpPr txBox="1"/>
          <p:nvPr/>
        </p:nvSpPr>
        <p:spPr>
          <a:xfrm>
            <a:off x="4630615" y="27900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F78920-147D-FFC4-8FDB-79BA0DEA6734}"/>
              </a:ext>
            </a:extLst>
          </p:cNvPr>
          <p:cNvSpPr txBox="1"/>
          <p:nvPr/>
        </p:nvSpPr>
        <p:spPr>
          <a:xfrm>
            <a:off x="4630615" y="3429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②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9957C4-2615-C84B-60BC-A12A8EEF2C8A}"/>
              </a:ext>
            </a:extLst>
          </p:cNvPr>
          <p:cNvSpPr txBox="1"/>
          <p:nvPr/>
        </p:nvSpPr>
        <p:spPr>
          <a:xfrm>
            <a:off x="6201507" y="393895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③</a:t>
            </a:r>
            <a:endParaRPr kumimoji="1" lang="ja-JP" altLang="en-US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CBA73D-0C82-8E83-13C5-CAFDBDE33F71}"/>
              </a:ext>
            </a:extLst>
          </p:cNvPr>
          <p:cNvSpPr txBox="1"/>
          <p:nvPr/>
        </p:nvSpPr>
        <p:spPr>
          <a:xfrm>
            <a:off x="1746738" y="5884985"/>
            <a:ext cx="864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Helvetica Neue" panose="02000503000000020004" pitchFamily="2" charset="0"/>
              <a:buChar char="※"/>
            </a:pPr>
            <a:r>
              <a:rPr kumimoji="1" lang="ja-JP" altLang="en-US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ユーザー</a:t>
            </a:r>
            <a:r>
              <a:rPr kumimoji="1" lang="en-US" altLang="ja-JP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ID</a:t>
            </a:r>
            <a:r>
              <a:rPr kumimoji="1" lang="ja-JP" altLang="en-US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とパスワードは各学校ごとに割り当てられているログイン情報になります。</a:t>
            </a:r>
            <a:endParaRPr kumimoji="1" lang="en-US" altLang="ja-JP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D6D0D3-AD41-C872-E737-371CCF871DED}"/>
              </a:ext>
            </a:extLst>
          </p:cNvPr>
          <p:cNvSpPr txBox="1"/>
          <p:nvPr/>
        </p:nvSpPr>
        <p:spPr>
          <a:xfrm>
            <a:off x="1642698" y="740713"/>
            <a:ext cx="89066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ホームページ更新のための管理者画面にログインします。</a:t>
            </a:r>
            <a:endParaRPr kumimoji="1" lang="en-US" altLang="ja-JP" sz="2800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44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A5A259-A897-69A7-CB68-9DDC0154D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18" b="5324"/>
          <a:stretch/>
        </p:blipFill>
        <p:spPr>
          <a:xfrm>
            <a:off x="609600" y="1297459"/>
            <a:ext cx="10972800" cy="519541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5C7257-0770-47F8-8B69-0F04F349C8EC}"/>
              </a:ext>
            </a:extLst>
          </p:cNvPr>
          <p:cNvSpPr txBox="1"/>
          <p:nvPr/>
        </p:nvSpPr>
        <p:spPr>
          <a:xfrm>
            <a:off x="3353435" y="2565498"/>
            <a:ext cx="65196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左側のメニューから“メディア”→“新規追加”を選択する。</a:t>
            </a:r>
            <a:endParaRPr kumimoji="1"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DEF8C9-2291-D9BE-473C-0EF8A10CF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723" r="12353" b="14366"/>
          <a:stretch/>
        </p:blipFill>
        <p:spPr>
          <a:xfrm>
            <a:off x="3942406" y="3592047"/>
            <a:ext cx="4123367" cy="1634861"/>
          </a:xfrm>
          <a:prstGeom prst="rect">
            <a:avLst/>
          </a:prstGeom>
          <a:ln w="76200">
            <a:solidFill>
              <a:srgbClr val="FF0000"/>
            </a:solidFill>
            <a:prstDash val="sysDash"/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BAC4FB2-B9DA-7B2B-9C3E-6E58C9267DCB}"/>
              </a:ext>
            </a:extLst>
          </p:cNvPr>
          <p:cNvSpPr/>
          <p:nvPr/>
        </p:nvSpPr>
        <p:spPr>
          <a:xfrm>
            <a:off x="609600" y="3225114"/>
            <a:ext cx="1206843" cy="333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7B5118-F2E6-A51E-D0B5-683DB0C87BA4}"/>
              </a:ext>
            </a:extLst>
          </p:cNvPr>
          <p:cNvSpPr/>
          <p:nvPr/>
        </p:nvSpPr>
        <p:spPr>
          <a:xfrm>
            <a:off x="1816443" y="3465513"/>
            <a:ext cx="1206843" cy="333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CBDD099B-8CC9-9619-D30F-6A29F19521E2}"/>
              </a:ext>
            </a:extLst>
          </p:cNvPr>
          <p:cNvSpPr/>
          <p:nvPr/>
        </p:nvSpPr>
        <p:spPr>
          <a:xfrm>
            <a:off x="2482999" y="2890204"/>
            <a:ext cx="504091" cy="45511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>
                <a:latin typeface="MS PGothic" panose="020B0600070205080204" pitchFamily="34" charset="-128"/>
                <a:ea typeface="MS PGothic" panose="020B0600070205080204" pitchFamily="34" charset="-128"/>
              </a:rPr>
              <a:t>１</a:t>
            </a:r>
            <a:endParaRPr kumimoji="1" lang="ja-JP" altLang="en-US" sz="1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82660DE-6CEB-258E-E907-7A5B4CD5CE4F}"/>
              </a:ext>
            </a:extLst>
          </p:cNvPr>
          <p:cNvSpPr/>
          <p:nvPr/>
        </p:nvSpPr>
        <p:spPr>
          <a:xfrm>
            <a:off x="3946607" y="3988380"/>
            <a:ext cx="2122173" cy="385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3EE69E-6607-24C3-5B7F-7478ED16CFDD}"/>
              </a:ext>
            </a:extLst>
          </p:cNvPr>
          <p:cNvSpPr/>
          <p:nvPr/>
        </p:nvSpPr>
        <p:spPr>
          <a:xfrm>
            <a:off x="6068780" y="4351850"/>
            <a:ext cx="1996993" cy="385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210FF0E-24C2-97E8-71AA-18719DC59D1D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023286" y="3632329"/>
            <a:ext cx="923321" cy="5490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8C984C1-6760-61F0-631B-1C3ECC99E8DF}"/>
              </a:ext>
            </a:extLst>
          </p:cNvPr>
          <p:cNvSpPr txBox="1"/>
          <p:nvPr/>
        </p:nvSpPr>
        <p:spPr>
          <a:xfrm>
            <a:off x="1800897" y="822477"/>
            <a:ext cx="904767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ホームページで使用するメディアファイルは、「ライブラリ」に</a:t>
            </a:r>
            <a:endParaRPr lang="en-US" altLang="ja-JP" sz="2800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ja-JP" altLang="en-US" sz="2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事前にアップロードされている必要があります。</a:t>
            </a:r>
            <a:endParaRPr lang="en-US" altLang="ja-JP" sz="2800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049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0EEAD6-6866-6EB7-BFDC-28C194E4E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9" b="5324"/>
          <a:stretch/>
        </p:blipFill>
        <p:spPr>
          <a:xfrm>
            <a:off x="609600" y="1272746"/>
            <a:ext cx="10972800" cy="522012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3DB23C-A6AB-E6A4-DD10-7762C715954F}"/>
              </a:ext>
            </a:extLst>
          </p:cNvPr>
          <p:cNvSpPr txBox="1"/>
          <p:nvPr/>
        </p:nvSpPr>
        <p:spPr>
          <a:xfrm>
            <a:off x="2836193" y="2225317"/>
            <a:ext cx="651961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メディアファイルを追加する方法は二種類あります。いずれかの方法を選択してメディアファイルを追加します。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800100" lvl="1" indent="-342900">
              <a:buFont typeface="+mj-lt"/>
              <a:buAutoNum type="alphaUcParenR"/>
            </a:pP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800100" lvl="1" indent="-342900">
              <a:buFont typeface="+mj-lt"/>
              <a:buAutoNum type="alphaUcParenR"/>
            </a:pP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追加したいファイルをドロップして追加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800100" lvl="1" indent="-342900">
              <a:buFont typeface="+mj-lt"/>
              <a:buAutoNum type="alphaUcParenR"/>
            </a:pPr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追加したいファイルを保存先から選択して追加</a:t>
            </a:r>
            <a:endParaRPr kumimoji="1"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27731E5F-1AF8-06F1-293D-E0377FA18FF8}"/>
              </a:ext>
            </a:extLst>
          </p:cNvPr>
          <p:cNvSpPr/>
          <p:nvPr/>
        </p:nvSpPr>
        <p:spPr>
          <a:xfrm>
            <a:off x="4425397" y="4427661"/>
            <a:ext cx="504091" cy="45511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>
                <a:latin typeface="MS PGothic" panose="020B0600070205080204" pitchFamily="34" charset="-128"/>
                <a:ea typeface="MS PGothic" panose="020B0600070205080204" pitchFamily="34" charset="-128"/>
              </a:rPr>
              <a:t>２</a:t>
            </a:r>
            <a:endParaRPr kumimoji="1" lang="ja-JP" altLang="en-US" sz="1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BC1814B-822B-58C0-93C1-2EE7795DAD30}"/>
              </a:ext>
            </a:extLst>
          </p:cNvPr>
          <p:cNvSpPr/>
          <p:nvPr/>
        </p:nvSpPr>
        <p:spPr>
          <a:xfrm>
            <a:off x="5710434" y="4346809"/>
            <a:ext cx="1996993" cy="455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BCF21DD9-FFC9-0696-DD84-9C661FB16A55}"/>
              </a:ext>
            </a:extLst>
          </p:cNvPr>
          <p:cNvSpPr/>
          <p:nvPr/>
        </p:nvSpPr>
        <p:spPr>
          <a:xfrm>
            <a:off x="5458386" y="4071257"/>
            <a:ext cx="504091" cy="327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sz="1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C4703F-4122-8569-A742-6A0915C68C94}"/>
              </a:ext>
            </a:extLst>
          </p:cNvPr>
          <p:cNvSpPr/>
          <p:nvPr/>
        </p:nvSpPr>
        <p:spPr>
          <a:xfrm>
            <a:off x="5710433" y="4959724"/>
            <a:ext cx="1996993" cy="327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0BAF61BB-9644-26E1-D290-5B79CAEC177F}"/>
              </a:ext>
            </a:extLst>
          </p:cNvPr>
          <p:cNvSpPr/>
          <p:nvPr/>
        </p:nvSpPr>
        <p:spPr>
          <a:xfrm>
            <a:off x="5458387" y="4873781"/>
            <a:ext cx="504091" cy="327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sz="1200" b="1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29A7774-9418-5773-D5D6-F8EB756FC2AC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4855666" y="4234797"/>
            <a:ext cx="602720" cy="25951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3B33130-130A-6EA2-3388-34E256D75CFA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4880174" y="4801918"/>
            <a:ext cx="578213" cy="23540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10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7D9615D-3D75-590C-B0B9-255C2FB8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78" b="5324"/>
          <a:stretch/>
        </p:blipFill>
        <p:spPr>
          <a:xfrm>
            <a:off x="609600" y="1260388"/>
            <a:ext cx="10972800" cy="523248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BAF312-7B2E-648C-56E5-75AD622BF3CB}"/>
              </a:ext>
            </a:extLst>
          </p:cNvPr>
          <p:cNvSpPr txBox="1"/>
          <p:nvPr/>
        </p:nvSpPr>
        <p:spPr>
          <a:xfrm>
            <a:off x="883825" y="2273254"/>
            <a:ext cx="591239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追加したいファイルの保存先へ移動する。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ファイルをドラッグしながら“新規追加”画面上のエリア内（点線枠内）でドロップする。</a:t>
            </a:r>
            <a:endParaRPr kumimoji="1"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F94CF2BC-DEDA-3D25-F9B8-191D1C2C81C4}"/>
              </a:ext>
            </a:extLst>
          </p:cNvPr>
          <p:cNvSpPr/>
          <p:nvPr/>
        </p:nvSpPr>
        <p:spPr>
          <a:xfrm>
            <a:off x="3948914" y="4192039"/>
            <a:ext cx="504091" cy="327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endParaRPr kumimoji="1" lang="ja-JP" altLang="en-US" sz="1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4C2B247-CF2D-27A1-1A95-0B03CB611E57}"/>
              </a:ext>
            </a:extLst>
          </p:cNvPr>
          <p:cNvSpPr/>
          <p:nvPr/>
        </p:nvSpPr>
        <p:spPr>
          <a:xfrm>
            <a:off x="1835570" y="3910985"/>
            <a:ext cx="8161045" cy="178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C6D627C-9979-49D3-1465-9C0FC1D63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1" t="18379" b="24304"/>
          <a:stretch/>
        </p:blipFill>
        <p:spPr>
          <a:xfrm>
            <a:off x="7070440" y="1189203"/>
            <a:ext cx="4504930" cy="4012992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08F5363-FAA4-F753-B989-A6E07080A49A}"/>
              </a:ext>
            </a:extLst>
          </p:cNvPr>
          <p:cNvSpPr/>
          <p:nvPr/>
        </p:nvSpPr>
        <p:spPr>
          <a:xfrm>
            <a:off x="9729750" y="3201445"/>
            <a:ext cx="897062" cy="10333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0050927-CB9B-0BFC-D6F7-36FA9F234914}"/>
              </a:ext>
            </a:extLst>
          </p:cNvPr>
          <p:cNvSpPr/>
          <p:nvPr/>
        </p:nvSpPr>
        <p:spPr>
          <a:xfrm>
            <a:off x="9223122" y="4297507"/>
            <a:ext cx="897062" cy="904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ストライプ矢印 15">
            <a:extLst>
              <a:ext uri="{FF2B5EF4-FFF2-40B4-BE49-F238E27FC236}">
                <a16:creationId xmlns:a16="http://schemas.microsoft.com/office/drawing/2014/main" id="{F167C306-6BC2-FE67-2A58-C1AFDAF1CE00}"/>
              </a:ext>
            </a:extLst>
          </p:cNvPr>
          <p:cNvSpPr/>
          <p:nvPr/>
        </p:nvSpPr>
        <p:spPr>
          <a:xfrm rot="21055003" flipH="1">
            <a:off x="4448919" y="4355371"/>
            <a:ext cx="4622920" cy="9302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28BD25-E11D-D761-43CD-2139B24A2571}"/>
              </a:ext>
            </a:extLst>
          </p:cNvPr>
          <p:cNvSpPr txBox="1"/>
          <p:nvPr/>
        </p:nvSpPr>
        <p:spPr>
          <a:xfrm>
            <a:off x="1800897" y="822477"/>
            <a:ext cx="74222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A) ”</a:t>
            </a:r>
            <a:r>
              <a:rPr lang="ja-JP" altLang="en-US" sz="2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ファイルをドラッグしてアップロード“する場合</a:t>
            </a:r>
            <a:endParaRPr lang="en-US" altLang="ja-JP" sz="2800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6956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0833CE4-21F0-0FDD-2C9B-6D3C663A9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5" r="27836" b="8452"/>
          <a:stretch/>
        </p:blipFill>
        <p:spPr>
          <a:xfrm>
            <a:off x="226437" y="1084087"/>
            <a:ext cx="5136396" cy="340732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51DE5F-251E-E5D0-9BB1-DF9EF3BF2A2B}"/>
              </a:ext>
            </a:extLst>
          </p:cNvPr>
          <p:cNvSpPr txBox="1"/>
          <p:nvPr/>
        </p:nvSpPr>
        <p:spPr>
          <a:xfrm>
            <a:off x="2384888" y="822477"/>
            <a:ext cx="74222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A) ”</a:t>
            </a:r>
            <a:r>
              <a:rPr lang="ja-JP" altLang="en-US" sz="2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ファイルをドラッグしてアップロード“する場合</a:t>
            </a:r>
            <a:endParaRPr lang="en-US" altLang="ja-JP" sz="2800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8F7402C-3863-5F43-49D4-DE3A22C63D4A}"/>
              </a:ext>
            </a:extLst>
          </p:cNvPr>
          <p:cNvSpPr/>
          <p:nvPr/>
        </p:nvSpPr>
        <p:spPr>
          <a:xfrm>
            <a:off x="5669761" y="4534930"/>
            <a:ext cx="817535" cy="740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66BD533-70C4-88BC-4EAF-938575450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05" r="10891" b="27325"/>
          <a:stretch/>
        </p:blipFill>
        <p:spPr>
          <a:xfrm>
            <a:off x="5228950" y="1676816"/>
            <a:ext cx="6736613" cy="24272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AD1EC05-15A0-D2D7-9696-4687B0B56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00" r="8826" b="16221"/>
          <a:stretch/>
        </p:blipFill>
        <p:spPr>
          <a:xfrm>
            <a:off x="4582178" y="3687576"/>
            <a:ext cx="6489478" cy="29529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68AB8E-7AB2-7D85-0EF9-2E3F679FE064}"/>
              </a:ext>
            </a:extLst>
          </p:cNvPr>
          <p:cNvSpPr txBox="1"/>
          <p:nvPr/>
        </p:nvSpPr>
        <p:spPr>
          <a:xfrm>
            <a:off x="1871089" y="5152172"/>
            <a:ext cx="32848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画像ファイルのアップロード完了</a:t>
            </a:r>
            <a:endParaRPr kumimoji="1" lang="en-US" altLang="ja-JP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E70936-61A3-7B08-CD93-7ECF6289DDDA}"/>
              </a:ext>
            </a:extLst>
          </p:cNvPr>
          <p:cNvSpPr txBox="1"/>
          <p:nvPr/>
        </p:nvSpPr>
        <p:spPr>
          <a:xfrm>
            <a:off x="6487296" y="1676816"/>
            <a:ext cx="30540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画像ファイルのアップロード中</a:t>
            </a:r>
            <a:endParaRPr kumimoji="1" lang="en-US" altLang="ja-JP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37BDFCE-8B15-4418-005E-133BE07E472E}"/>
              </a:ext>
            </a:extLst>
          </p:cNvPr>
          <p:cNvSpPr/>
          <p:nvPr/>
        </p:nvSpPr>
        <p:spPr>
          <a:xfrm>
            <a:off x="5466683" y="4922599"/>
            <a:ext cx="817535" cy="7401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70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0EEAD6-6866-6EB7-BFDC-28C194E4E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9" b="5324"/>
          <a:stretch/>
        </p:blipFill>
        <p:spPr>
          <a:xfrm>
            <a:off x="609600" y="1272746"/>
            <a:ext cx="10972800" cy="5220129"/>
          </a:xfrm>
          <a:prstGeom prst="rect">
            <a:avLst/>
          </a:prstGeom>
        </p:spPr>
      </p:pic>
      <p:sp>
        <p:nvSpPr>
          <p:cNvPr id="6" name="円/楕円 5">
            <a:extLst>
              <a:ext uri="{FF2B5EF4-FFF2-40B4-BE49-F238E27FC236}">
                <a16:creationId xmlns:a16="http://schemas.microsoft.com/office/drawing/2014/main" id="{27731E5F-1AF8-06F1-293D-E0377FA18FF8}"/>
              </a:ext>
            </a:extLst>
          </p:cNvPr>
          <p:cNvSpPr/>
          <p:nvPr/>
        </p:nvSpPr>
        <p:spPr>
          <a:xfrm>
            <a:off x="4425397" y="4427661"/>
            <a:ext cx="504091" cy="45511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>
                <a:latin typeface="MS PGothic" panose="020B0600070205080204" pitchFamily="34" charset="-128"/>
                <a:ea typeface="MS PGothic" panose="020B0600070205080204" pitchFamily="34" charset="-128"/>
              </a:rPr>
              <a:t>２</a:t>
            </a:r>
            <a:endParaRPr kumimoji="1" lang="ja-JP" altLang="en-US" sz="1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C4703F-4122-8569-A742-6A0915C68C94}"/>
              </a:ext>
            </a:extLst>
          </p:cNvPr>
          <p:cNvSpPr/>
          <p:nvPr/>
        </p:nvSpPr>
        <p:spPr>
          <a:xfrm>
            <a:off x="5710433" y="4959724"/>
            <a:ext cx="1996993" cy="327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0BAF61BB-9644-26E1-D290-5B79CAEC177F}"/>
              </a:ext>
            </a:extLst>
          </p:cNvPr>
          <p:cNvSpPr/>
          <p:nvPr/>
        </p:nvSpPr>
        <p:spPr>
          <a:xfrm>
            <a:off x="5458387" y="4873781"/>
            <a:ext cx="504091" cy="3270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B</a:t>
            </a:r>
            <a:endParaRPr kumimoji="1" lang="ja-JP" altLang="en-US" sz="1200" b="1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AA0C5B-44A5-EC05-DFEC-D5C4D6D359AA}"/>
              </a:ext>
            </a:extLst>
          </p:cNvPr>
          <p:cNvSpPr txBox="1"/>
          <p:nvPr/>
        </p:nvSpPr>
        <p:spPr>
          <a:xfrm>
            <a:off x="1264267" y="822477"/>
            <a:ext cx="96634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B) ”</a:t>
            </a:r>
            <a:r>
              <a:rPr lang="ja-JP" altLang="en-US" sz="2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追加したいファイルを保存先から選択して追加“する場合</a:t>
            </a:r>
            <a:endParaRPr lang="en-US" altLang="ja-JP" sz="2800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B5B48C-2770-3199-D005-BD2065E1006C}"/>
              </a:ext>
            </a:extLst>
          </p:cNvPr>
          <p:cNvSpPr txBox="1"/>
          <p:nvPr/>
        </p:nvSpPr>
        <p:spPr>
          <a:xfrm>
            <a:off x="2754236" y="2709580"/>
            <a:ext cx="591239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“</a:t>
            </a: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ファイルを表示”ボタンを押す。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追加したいファイルの保存先へ移動する。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62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8AEC5B6A-A35D-AAC8-5DF0-49DFA3658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3" t="13901" r="8322" b="4573"/>
          <a:stretch/>
        </p:blipFill>
        <p:spPr>
          <a:xfrm>
            <a:off x="184252" y="1229159"/>
            <a:ext cx="5730568" cy="342934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45A5B5-0B20-D0BE-A204-50A0CAF5093F}"/>
              </a:ext>
            </a:extLst>
          </p:cNvPr>
          <p:cNvSpPr txBox="1"/>
          <p:nvPr/>
        </p:nvSpPr>
        <p:spPr>
          <a:xfrm>
            <a:off x="1103168" y="4965729"/>
            <a:ext cx="381823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ファイルの保存先へ移動したら、追加したいファイルを選択する。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“開く”ボタンを押す。</a:t>
            </a:r>
            <a:endParaRPr kumimoji="1"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F13B93B-98E6-C6A8-0E35-45559DB7D55D}"/>
              </a:ext>
            </a:extLst>
          </p:cNvPr>
          <p:cNvSpPr/>
          <p:nvPr/>
        </p:nvSpPr>
        <p:spPr>
          <a:xfrm>
            <a:off x="3684869" y="2162220"/>
            <a:ext cx="627004" cy="510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B7A3D9-8A8E-8C99-BB4F-EF996DA513EB}"/>
              </a:ext>
            </a:extLst>
          </p:cNvPr>
          <p:cNvSpPr/>
          <p:nvPr/>
        </p:nvSpPr>
        <p:spPr>
          <a:xfrm>
            <a:off x="4921405" y="3854877"/>
            <a:ext cx="499539" cy="2193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89E82BE-8572-4939-D207-3BD6E1058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40" t="2658" r="21714" b="11294"/>
          <a:stretch/>
        </p:blipFill>
        <p:spPr>
          <a:xfrm>
            <a:off x="1321999" y="1492988"/>
            <a:ext cx="1519882" cy="149713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54FC6DD-C001-44E2-DD6F-8E603DE88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55126" r="7926" b="12606"/>
          <a:stretch/>
        </p:blipFill>
        <p:spPr>
          <a:xfrm>
            <a:off x="1254663" y="3790001"/>
            <a:ext cx="3301311" cy="827903"/>
          </a:xfrm>
          <a:prstGeom prst="rect">
            <a:avLst/>
          </a:prstGeom>
          <a:ln w="38100">
            <a:noFill/>
          </a:ln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A17E1CF-5A59-2EC2-D481-E5CC27E9DF1F}"/>
              </a:ext>
            </a:extLst>
          </p:cNvPr>
          <p:cNvSpPr/>
          <p:nvPr/>
        </p:nvSpPr>
        <p:spPr>
          <a:xfrm>
            <a:off x="2879888" y="3970854"/>
            <a:ext cx="1589125" cy="431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D4203B1-0E94-DA00-67A3-C96C175C0DE2}"/>
              </a:ext>
            </a:extLst>
          </p:cNvPr>
          <p:cNvCxnSpPr>
            <a:cxnSpLocks/>
          </p:cNvCxnSpPr>
          <p:nvPr/>
        </p:nvCxnSpPr>
        <p:spPr>
          <a:xfrm flipH="1" flipV="1">
            <a:off x="2855378" y="1481127"/>
            <a:ext cx="829491" cy="7158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F5DEE0F9-84CA-A06B-F3F4-61E840012A97}"/>
              </a:ext>
            </a:extLst>
          </p:cNvPr>
          <p:cNvCxnSpPr>
            <a:cxnSpLocks/>
          </p:cNvCxnSpPr>
          <p:nvPr/>
        </p:nvCxnSpPr>
        <p:spPr>
          <a:xfrm flipH="1">
            <a:off x="2841881" y="2673138"/>
            <a:ext cx="842988" cy="316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A01B392-EC38-B981-EC4D-50848621DFC9}"/>
              </a:ext>
            </a:extLst>
          </p:cNvPr>
          <p:cNvCxnSpPr>
            <a:cxnSpLocks/>
          </p:cNvCxnSpPr>
          <p:nvPr/>
        </p:nvCxnSpPr>
        <p:spPr>
          <a:xfrm flipH="1">
            <a:off x="4469013" y="3833878"/>
            <a:ext cx="452392" cy="136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1D8E0427-33C1-8011-538B-B34244244160}"/>
              </a:ext>
            </a:extLst>
          </p:cNvPr>
          <p:cNvCxnSpPr>
            <a:cxnSpLocks/>
          </p:cNvCxnSpPr>
          <p:nvPr/>
        </p:nvCxnSpPr>
        <p:spPr>
          <a:xfrm flipH="1">
            <a:off x="4469013" y="4110581"/>
            <a:ext cx="485310" cy="292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C66BD533-70C4-88BC-4EAF-938575450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05" r="28109" b="27325"/>
          <a:stretch/>
        </p:blipFill>
        <p:spPr>
          <a:xfrm>
            <a:off x="5812867" y="1737183"/>
            <a:ext cx="5434931" cy="242721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E70936-61A3-7B08-CD93-7ECF6289DDDA}"/>
              </a:ext>
            </a:extLst>
          </p:cNvPr>
          <p:cNvSpPr txBox="1"/>
          <p:nvPr/>
        </p:nvSpPr>
        <p:spPr>
          <a:xfrm>
            <a:off x="6702198" y="1649997"/>
            <a:ext cx="30540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画像ファイルのアップロード中</a:t>
            </a:r>
            <a:endParaRPr kumimoji="1" lang="en-US" altLang="ja-JP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8F7402C-3863-5F43-49D4-DE3A22C63D4A}"/>
              </a:ext>
            </a:extLst>
          </p:cNvPr>
          <p:cNvSpPr/>
          <p:nvPr/>
        </p:nvSpPr>
        <p:spPr>
          <a:xfrm>
            <a:off x="5966954" y="2337238"/>
            <a:ext cx="906333" cy="9981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D1EC05-15A0-D2D7-9696-4687B0B56C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1" t="17633" r="16236" b="15988"/>
          <a:stretch/>
        </p:blipFill>
        <p:spPr>
          <a:xfrm>
            <a:off x="5593942" y="3729310"/>
            <a:ext cx="5897220" cy="29529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68AB8E-7AB2-7D85-0EF9-2E3F679FE064}"/>
              </a:ext>
            </a:extLst>
          </p:cNvPr>
          <p:cNvSpPr txBox="1"/>
          <p:nvPr/>
        </p:nvSpPr>
        <p:spPr>
          <a:xfrm>
            <a:off x="4555974" y="6204480"/>
            <a:ext cx="32848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画像ファイルのアップロード完了</a:t>
            </a:r>
            <a:endParaRPr kumimoji="1" lang="en-US" altLang="ja-JP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37BDFCE-8B15-4418-005E-133BE07E472E}"/>
              </a:ext>
            </a:extLst>
          </p:cNvPr>
          <p:cNvSpPr/>
          <p:nvPr/>
        </p:nvSpPr>
        <p:spPr>
          <a:xfrm>
            <a:off x="6472114" y="4953019"/>
            <a:ext cx="817535" cy="836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91DA4DD6-1604-DD15-6AF0-B60D4460F902}"/>
              </a:ext>
            </a:extLst>
          </p:cNvPr>
          <p:cNvSpPr/>
          <p:nvPr/>
        </p:nvSpPr>
        <p:spPr>
          <a:xfrm>
            <a:off x="4203908" y="1687789"/>
            <a:ext cx="504091" cy="45511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>
                <a:latin typeface="MS PGothic" panose="020B0600070205080204" pitchFamily="34" charset="-128"/>
                <a:ea typeface="MS PGothic" panose="020B0600070205080204" pitchFamily="34" charset="-128"/>
              </a:rPr>
              <a:t>１</a:t>
            </a:r>
            <a:endParaRPr kumimoji="1" lang="ja-JP" altLang="en-US" sz="1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94526C0F-76FD-4726-8F8C-8AECEF4BE9E5}"/>
              </a:ext>
            </a:extLst>
          </p:cNvPr>
          <p:cNvSpPr/>
          <p:nvPr/>
        </p:nvSpPr>
        <p:spPr>
          <a:xfrm>
            <a:off x="4608108" y="3342398"/>
            <a:ext cx="504091" cy="45511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>
                <a:latin typeface="MS PGothic" panose="020B0600070205080204" pitchFamily="34" charset="-128"/>
                <a:ea typeface="MS PGothic" panose="020B0600070205080204" pitchFamily="34" charset="-128"/>
              </a:rPr>
              <a:t>２</a:t>
            </a:r>
            <a:endParaRPr kumimoji="1" lang="ja-JP" altLang="en-US" sz="1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00607B-E30B-6C58-BA2A-60C0EB0C0A24}"/>
              </a:ext>
            </a:extLst>
          </p:cNvPr>
          <p:cNvSpPr txBox="1"/>
          <p:nvPr/>
        </p:nvSpPr>
        <p:spPr>
          <a:xfrm>
            <a:off x="1264267" y="822477"/>
            <a:ext cx="96634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B) ”</a:t>
            </a:r>
            <a:r>
              <a:rPr lang="ja-JP" altLang="en-US" sz="2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追加したいファイルを保存先から選択して追加“する場合</a:t>
            </a:r>
            <a:endParaRPr lang="en-US" altLang="ja-JP" sz="2800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0023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9C8BEF7-9B12-B92C-C61B-001871706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37" b="5406"/>
          <a:stretch/>
        </p:blipFill>
        <p:spPr>
          <a:xfrm>
            <a:off x="609600" y="1223318"/>
            <a:ext cx="10972800" cy="526397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F5A754-D397-C5E0-C4DA-CDAD8E6EC1FB}"/>
              </a:ext>
            </a:extLst>
          </p:cNvPr>
          <p:cNvSpPr txBox="1"/>
          <p:nvPr/>
        </p:nvSpPr>
        <p:spPr>
          <a:xfrm>
            <a:off x="902043" y="736939"/>
            <a:ext cx="1038791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メディアライブラリに新たに追加され、ホームペじで使用可能な状態になります。</a:t>
            </a:r>
            <a:endParaRPr kumimoji="1" lang="en-US" altLang="ja-JP" sz="2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8588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309</Words>
  <Application>Microsoft Macintosh PowerPoint</Application>
  <PresentationFormat>ワイド画面</PresentationFormat>
  <Paragraphs>44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MS PGothic</vt:lpstr>
      <vt:lpstr>游ゴシック</vt:lpstr>
      <vt:lpstr>游ゴシック Light</vt:lpstr>
      <vt:lpstr>Arial</vt:lpstr>
      <vt:lpstr>Helvetica Neue</vt:lpstr>
      <vt:lpstr>Office テーマ</vt:lpstr>
      <vt:lpstr>写真や動画、PDFファイル等をホームページで使用するための事前作業操作手順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写真や動画、PDFファイル等をホームページで使用するための事前作業</dc:title>
  <dc:creator>光夫 芝</dc:creator>
  <cp:lastModifiedBy>光夫 芝</cp:lastModifiedBy>
  <cp:revision>36</cp:revision>
  <dcterms:created xsi:type="dcterms:W3CDTF">2022-06-05T23:58:37Z</dcterms:created>
  <dcterms:modified xsi:type="dcterms:W3CDTF">2022-06-06T03:00:46Z</dcterms:modified>
</cp:coreProperties>
</file>